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2" r:id="rId5"/>
    <p:sldId id="264" r:id="rId6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96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10E1D8-0B78-49B2-80D6-6AF1A62B58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D5D08CB-1237-4139-8004-8576DA6111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893305E-0F2A-4DD4-8068-47CBE52A3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B973-C5C6-429D-96F0-12D5D1FF342A}" type="datetimeFigureOut">
              <a:rPr lang="es-CL" smtClean="0"/>
              <a:t>02-04-2020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3B123C4-8716-4D53-8D67-6C223E341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24C9D2B-0955-4E76-BB28-6A5250BCD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F5A6-CE52-45EA-BC85-D4E461DC987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34363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9BE4CD-01D1-4A67-8986-19E103884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0893C5E-79E5-46E5-B0B8-4F04959DE0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D36323E-1468-43B4-AB34-C1DD8D77D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B973-C5C6-429D-96F0-12D5D1FF342A}" type="datetimeFigureOut">
              <a:rPr lang="es-CL" smtClean="0"/>
              <a:t>02-04-2020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1F0634-17B4-4449-8CC4-9573A2545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E9DBCF4-54DD-4E22-80EC-77DDCC9F4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F5A6-CE52-45EA-BC85-D4E461DC987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03873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232C02B-1FD3-4B4D-B49F-FFEB4D5623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E388D0C-4349-4C66-9F0A-BF886C4754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A916E5-31B9-4311-8B3F-82647A1D1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B973-C5C6-429D-96F0-12D5D1FF342A}" type="datetimeFigureOut">
              <a:rPr lang="es-CL" smtClean="0"/>
              <a:t>02-04-2020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ED3E90-9B95-4BDC-841F-DCD3DC83A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8307BF-E4D4-4879-8B6C-D0BEB924A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F5A6-CE52-45EA-BC85-D4E461DC987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69265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DEB5B4-923E-4790-BC76-301E754D8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105CDEE-23C9-4139-9AA5-4B51E2F7D5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D99ACF-06E9-4803-9471-E82436B33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B973-C5C6-429D-96F0-12D5D1FF342A}" type="datetimeFigureOut">
              <a:rPr lang="es-CL" smtClean="0"/>
              <a:t>02-04-2020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A0B4475-63BE-43B1-B05F-4CD989B09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D5A8C0-72A6-48D2-B2A1-7EE97492C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F5A6-CE52-45EA-BC85-D4E461DC987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65091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84E9FA-CF79-47C3-9851-238648274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A28D70F-7D4E-4676-A870-289815D32A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859AA84-4E6D-49EF-BB61-43FD2B8E3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B973-C5C6-429D-96F0-12D5D1FF342A}" type="datetimeFigureOut">
              <a:rPr lang="es-CL" smtClean="0"/>
              <a:t>02-04-2020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7EF9EB-7841-4784-BC43-FD5BA407E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F22E9EF-F2E8-455F-81CD-81CC641A2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F5A6-CE52-45EA-BC85-D4E461DC987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09610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206603-1127-47F8-A8DB-DC749FB38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C041B41-9367-430A-9C7D-DB8383BDAA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23BDE6A-B74D-4797-AC1C-7377A52630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276D1A-5505-43B8-AAB6-1A06F4CED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B973-C5C6-429D-96F0-12D5D1FF342A}" type="datetimeFigureOut">
              <a:rPr lang="es-CL" smtClean="0"/>
              <a:t>02-04-2020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939504F-C4CC-45F4-A0B2-FAE69A561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DB35EF4-AEAD-4EF3-9337-3AFB9B8B5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F5A6-CE52-45EA-BC85-D4E461DC987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30883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63DA28-0AA0-4B59-901D-5EADC2FB7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CCFA68B-7DC8-4EC6-982F-5C50617D8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3DEF983-CF30-4493-9581-9FA9BA7232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045D9E5-EE92-467C-A553-AFE4C50B84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E901D80-7467-4D6C-BCC2-B2862BED2E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84E29C8-3FC2-44A9-B0C0-25ED660AC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B973-C5C6-429D-96F0-12D5D1FF342A}" type="datetimeFigureOut">
              <a:rPr lang="es-CL" smtClean="0"/>
              <a:t>02-04-2020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3F2F428-ECF9-4178-92D7-C41AD9C4D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14D5D6B-FF48-4F4B-B1AA-A1F553B3E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F5A6-CE52-45EA-BC85-D4E461DC987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65451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FC76F6-37A5-4AE6-9075-61C855656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0AF04D6-7D01-44ED-AF74-DA8173273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B973-C5C6-429D-96F0-12D5D1FF342A}" type="datetimeFigureOut">
              <a:rPr lang="es-CL" smtClean="0"/>
              <a:t>02-04-2020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BF585C6-BE8F-4DCB-B1A5-C206F22A5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FD2E018-1262-4CBE-8A63-DE978F574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F5A6-CE52-45EA-BC85-D4E461DC987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46952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0B18DE8-3DFB-4DFE-AD61-AE2622416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B973-C5C6-429D-96F0-12D5D1FF342A}" type="datetimeFigureOut">
              <a:rPr lang="es-CL" smtClean="0"/>
              <a:t>02-04-2020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7DD1614-7965-45A8-84CB-FB02BFD1D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623687B-4FAD-402D-B34A-36C13C957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F5A6-CE52-45EA-BC85-D4E461DC987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7916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F8D1F8-C8B7-43EB-8B67-149D62C1E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D2A99C-306E-4158-9ABF-F902C78CB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953872E-0432-47B3-B08B-881C6FA90C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2C1D0EE-85C5-4AF7-A7D2-0DF315AFD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B973-C5C6-429D-96F0-12D5D1FF342A}" type="datetimeFigureOut">
              <a:rPr lang="es-CL" smtClean="0"/>
              <a:t>02-04-2020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ADA223-E322-4225-814E-C503BF832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610A380-2F53-4E7B-B8CB-8444042BB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F5A6-CE52-45EA-BC85-D4E461DC987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37254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CEDFCA-C7D8-46E1-9F9E-4CA388CC7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AB38D1D-618B-4D85-A887-87060998B7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F0AA65F-7211-43C6-965D-DD4E77B50D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D565BED-CE53-493D-8C21-9AA05283D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B973-C5C6-429D-96F0-12D5D1FF342A}" type="datetimeFigureOut">
              <a:rPr lang="es-CL" smtClean="0"/>
              <a:t>02-04-2020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D580616-39ED-4218-8A87-A40677A0C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8877EE5-D7CB-4339-8D1A-3A49354D5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F5A6-CE52-45EA-BC85-D4E461DC987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758830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8A37898-0228-42DE-80B9-CE84C7776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AC479E2-1015-4FA0-9A45-D3493B35B1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9FE996-89BB-4843-9432-F5C01A8674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3B973-C5C6-429D-96F0-12D5D1FF342A}" type="datetimeFigureOut">
              <a:rPr lang="es-CL" smtClean="0"/>
              <a:t>02-04-2020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CB62FB5-CC77-491E-B1F9-52A65CF03B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4CA9DB-A7DF-4337-A66F-AE1550097C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9F5A6-CE52-45EA-BC85-D4E461DC987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61036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youtube.com/watch?v=kDsH7PShB_Q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slideLayout" Target="../slideLayouts/slideLayout5.xml"/><Relationship Id="rId7" Type="http://schemas.openxmlformats.org/officeDocument/2006/relationships/hyperlink" Target="https://www.pinterest.cl/pin/514817801136396370/" TargetMode="External"/><Relationship Id="rId12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hyperlink" Target="https://www.pinterest.cl/pin/428404983283373571/" TargetMode="External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hyperlink" Target="http://www.canalisb.cl/index.php" TargetMode="External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bispadodesanbernardo.cl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0CFEEF-EAF9-4952-91B3-ADDF69D8E2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658" y="2015570"/>
            <a:ext cx="7293190" cy="2339706"/>
          </a:xfrm>
        </p:spPr>
        <p:txBody>
          <a:bodyPr>
            <a:noAutofit/>
          </a:bodyPr>
          <a:lstStyle/>
          <a:p>
            <a:r>
              <a:rPr lang="es-CL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SEMANA SANTA CON JESÚS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74B8062-86F8-4A3C-B48C-2A996443A6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641" y="620452"/>
            <a:ext cx="6546166" cy="1655762"/>
          </a:xfrm>
        </p:spPr>
        <p:txBody>
          <a:bodyPr/>
          <a:lstStyle/>
          <a:p>
            <a:r>
              <a:rPr lang="es-CL" b="1" dirty="0"/>
              <a:t>VICARÍA PARA LA EDUCACIÓN</a:t>
            </a:r>
          </a:p>
          <a:p>
            <a:r>
              <a:rPr lang="es-CL" b="1" dirty="0"/>
              <a:t>OBISPADO DE SAN BERNARDO</a:t>
            </a:r>
          </a:p>
        </p:txBody>
      </p:sp>
      <p:pic>
        <p:nvPicPr>
          <p:cNvPr id="1026" name="Picture 2" descr="Obispado de San Bernardo">
            <a:extLst>
              <a:ext uri="{FF2B5EF4-FFF2-40B4-BE49-F238E27FC236}">
                <a16:creationId xmlns:a16="http://schemas.microsoft.com/office/drawing/2014/main" id="{D98158F9-D119-4EDE-9566-0E5F7E1C6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18" y="264870"/>
            <a:ext cx="1403000" cy="139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50DB913-4D40-4ADF-836F-A99DAA8E60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3960">
            <a:off x="7259953" y="593732"/>
            <a:ext cx="4270864" cy="5765491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scene3d>
            <a:camera prst="orthographicFront"/>
            <a:lightRig rig="threePt" dir="t"/>
          </a:scene3d>
          <a:sp3d contourW="12700">
            <a:contourClr>
              <a:srgbClr val="002060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A2C7F8F-184C-4C52-99AA-BE0B49E4A2C4}"/>
              </a:ext>
            </a:extLst>
          </p:cNvPr>
          <p:cNvSpPr txBox="1"/>
          <p:nvPr/>
        </p:nvSpPr>
        <p:spPr>
          <a:xfrm>
            <a:off x="1901484" y="5287370"/>
            <a:ext cx="3840479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CL" sz="3600" b="1" dirty="0">
                <a:solidFill>
                  <a:srgbClr val="FF0000"/>
                </a:solidFill>
              </a:rPr>
              <a:t>N°4   PASCUA DE RESURRECCIÓN.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27B83B0-D611-4A27-BBB3-AEDCD4CA74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452" y="5331149"/>
            <a:ext cx="1106266" cy="115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2837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F8BC6D-5A00-450F-9764-EE975CD92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5400" b="1" dirty="0">
                <a:latin typeface="+mn-lt"/>
              </a:rPr>
              <a:t>SEMANA SANTA CON JESÚS…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C2AEDC-2CE9-41B2-9449-D001D0D2A4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20837"/>
            <a:ext cx="6933030" cy="528945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60000"/>
              </a:lnSpc>
            </a:pPr>
            <a:r>
              <a:rPr lang="es-MX" sz="3600" b="1" dirty="0"/>
              <a:t>Queridos papás y niños, en estas páginas encontrarán una recopilación de actividades, videos y materiales para preparar el corazón y vivir en familia y con Jesús esta Semana Santa…</a:t>
            </a:r>
          </a:p>
          <a:p>
            <a:pPr>
              <a:lnSpc>
                <a:spcPct val="160000"/>
              </a:lnSpc>
            </a:pPr>
            <a:r>
              <a:rPr lang="es-MX" sz="3600" b="1" dirty="0"/>
              <a:t>Cada página tiene link con íconos que nos indican si se trata de:</a:t>
            </a:r>
          </a:p>
          <a:p>
            <a:pPr marL="0" indent="0">
              <a:buNone/>
            </a:pPr>
            <a:endParaRPr lang="es-MX" b="1" dirty="0"/>
          </a:p>
          <a:p>
            <a:endParaRPr lang="es-MX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5022362-FF7C-4609-BD58-3B5287E580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57" t="15385" r="11237" b="23179"/>
          <a:stretch/>
        </p:blipFill>
        <p:spPr>
          <a:xfrm>
            <a:off x="8549970" y="1603545"/>
            <a:ext cx="1064546" cy="688622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3591B2F-315C-476A-9B32-011C516D8CA8}"/>
              </a:ext>
            </a:extLst>
          </p:cNvPr>
          <p:cNvSpPr txBox="1"/>
          <p:nvPr/>
        </p:nvSpPr>
        <p:spPr>
          <a:xfrm>
            <a:off x="9648519" y="1690557"/>
            <a:ext cx="2167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/>
              <a:t>VIDEOS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863ABB7-AA89-47F9-A632-AEC272BBE1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618" r="14158" b="-541"/>
          <a:stretch/>
        </p:blipFill>
        <p:spPr>
          <a:xfrm>
            <a:off x="8694561" y="2521105"/>
            <a:ext cx="805279" cy="788417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6DC8060-58D8-4967-B2C5-6497F082A71A}"/>
              </a:ext>
            </a:extLst>
          </p:cNvPr>
          <p:cNvSpPr txBox="1"/>
          <p:nvPr/>
        </p:nvSpPr>
        <p:spPr>
          <a:xfrm>
            <a:off x="9614516" y="2567066"/>
            <a:ext cx="2167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/>
              <a:t>ACTIVIDADES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0CCC0AC-3442-4936-AB69-7A9C6C4F9B4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870" t="19152" r="16870" b="16203"/>
          <a:stretch/>
        </p:blipFill>
        <p:spPr>
          <a:xfrm>
            <a:off x="8728563" y="3526737"/>
            <a:ext cx="919956" cy="897527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7E46CEC8-8A16-464D-8369-41FEA03F58FD}"/>
              </a:ext>
            </a:extLst>
          </p:cNvPr>
          <p:cNvSpPr txBox="1"/>
          <p:nvPr/>
        </p:nvSpPr>
        <p:spPr>
          <a:xfrm>
            <a:off x="9614516" y="3640084"/>
            <a:ext cx="2167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/>
              <a:t>MÚSICA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0BFEFCD-86C9-4672-8690-F58E6FB703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4561" y="4541345"/>
            <a:ext cx="931169" cy="908467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12ABAD6-884C-41B0-BEDD-33FF666AC90B}"/>
              </a:ext>
            </a:extLst>
          </p:cNvPr>
          <p:cNvSpPr txBox="1"/>
          <p:nvPr/>
        </p:nvSpPr>
        <p:spPr>
          <a:xfrm>
            <a:off x="9499840" y="4644223"/>
            <a:ext cx="2167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/>
              <a:t>TELEVISIÓN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4EA5C82-4FC2-4A6D-B0FF-D79BC04226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7322" y="4708380"/>
            <a:ext cx="545645" cy="327854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E564ACA5-0CE1-4DA8-8EAB-9703455DA325}"/>
              </a:ext>
            </a:extLst>
          </p:cNvPr>
          <p:cNvSpPr txBox="1"/>
          <p:nvPr/>
        </p:nvSpPr>
        <p:spPr>
          <a:xfrm>
            <a:off x="9499840" y="5544479"/>
            <a:ext cx="2167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/>
              <a:t>ORACIÓN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AF38D69C-2A5E-4356-A7E2-E7B2B7F35E6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7363" t="8299" r="14173" b="10777"/>
          <a:stretch/>
        </p:blipFill>
        <p:spPr>
          <a:xfrm>
            <a:off x="8800119" y="5566893"/>
            <a:ext cx="632848" cy="74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22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EFDCA8-8BBE-416F-A4E5-133D95698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8697" y="287060"/>
            <a:ext cx="8993946" cy="1163868"/>
          </a:xfrm>
        </p:spPr>
        <p:txBody>
          <a:bodyPr>
            <a:noAutofit/>
          </a:bodyPr>
          <a:lstStyle/>
          <a:p>
            <a:r>
              <a:rPr lang="es-CL" sz="5400" b="1" dirty="0">
                <a:latin typeface="+mn-lt"/>
              </a:rPr>
              <a:t>4. Pascua de Resurrección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9D84034-175F-4471-9F4F-7451089E0B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7190" y="1627825"/>
            <a:ext cx="5501068" cy="4782303"/>
          </a:xfrm>
        </p:spPr>
        <p:txBody>
          <a:bodyPr>
            <a:normAutofit/>
          </a:bodyPr>
          <a:lstStyle/>
          <a:p>
            <a:r>
              <a:rPr lang="es-CL" b="1" dirty="0"/>
              <a:t>El Domingo de Pascua celebramos la Resurrección de Jesús. El paso de la muerte a la vida.  De hecho “Pascua” significa paso. </a:t>
            </a:r>
          </a:p>
          <a:p>
            <a:r>
              <a:rPr lang="es-CL" b="1" dirty="0"/>
              <a:t>Jesús está vivo y se aparece a las mujeres, a los apóstoles y a muchos más.</a:t>
            </a:r>
          </a:p>
          <a:p>
            <a:r>
              <a:rPr lang="es-CL" b="1" dirty="0"/>
              <a:t>El cirio es signo de la Resurrección de Jesús.</a:t>
            </a:r>
          </a:p>
          <a:p>
            <a:r>
              <a:rPr lang="es-CL" b="1" dirty="0"/>
              <a:t>Vamos a contar a todos la buena noticia… ¡Jesús Resucitó!</a:t>
            </a:r>
          </a:p>
          <a:p>
            <a:endParaRPr lang="es-MX" b="1" dirty="0"/>
          </a:p>
          <a:p>
            <a:endParaRPr lang="es-CL" b="1" dirty="0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5DAD80B1-4A85-402A-899E-922377D33600}"/>
              </a:ext>
            </a:extLst>
          </p:cNvPr>
          <p:cNvSpPr/>
          <p:nvPr/>
        </p:nvSpPr>
        <p:spPr>
          <a:xfrm>
            <a:off x="6921897" y="5308296"/>
            <a:ext cx="4974718" cy="1262644"/>
          </a:xfrm>
          <a:prstGeom prst="roundRect">
            <a:avLst/>
          </a:prstGeom>
          <a:noFill/>
          <a:ln w="57150"/>
          <a:effectLst>
            <a:outerShdw blurRad="50800" dist="50800" dir="5400000" algn="ctr" rotWithShape="0">
              <a:srgbClr val="FFFF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F914402-C6E2-46CB-9F59-655CECF6B076}"/>
              </a:ext>
            </a:extLst>
          </p:cNvPr>
          <p:cNvSpPr txBox="1"/>
          <p:nvPr/>
        </p:nvSpPr>
        <p:spPr>
          <a:xfrm>
            <a:off x="6921897" y="5332477"/>
            <a:ext cx="4974718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CL" sz="2400" dirty="0"/>
              <a:t>Te invitamos a conocer la historia haciendo clic en el link: </a:t>
            </a:r>
            <a:r>
              <a:rPr lang="es-CL" sz="2000" dirty="0">
                <a:hlinkClick r:id="rId2"/>
              </a:rPr>
              <a:t>https://www.youtube.com/watch?v=kDsH7PShB_Q</a:t>
            </a:r>
            <a:endParaRPr lang="es-CL" sz="200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3465B37-9901-4278-B463-DDB6BF0C16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883" r="13106"/>
          <a:stretch/>
        </p:blipFill>
        <p:spPr>
          <a:xfrm rot="21190711">
            <a:off x="843041" y="360255"/>
            <a:ext cx="1293098" cy="101748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E767AC5-11BA-42DA-8572-14CEF03532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376" y="5456861"/>
            <a:ext cx="1355203" cy="95326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1383330-8997-4DF7-AA35-16466E6824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2535" y="1320680"/>
            <a:ext cx="3305197" cy="309225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A184121B-6AC2-4913-86A7-479DEE54C351}"/>
              </a:ext>
            </a:extLst>
          </p:cNvPr>
          <p:cNvSpPr txBox="1"/>
          <p:nvPr/>
        </p:nvSpPr>
        <p:spPr>
          <a:xfrm>
            <a:off x="7295579" y="4485595"/>
            <a:ext cx="4601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Cirio Pascual: vela que se enciende en la Iglesia.</a:t>
            </a:r>
          </a:p>
        </p:txBody>
      </p:sp>
    </p:spTree>
    <p:extLst>
      <p:ext uri="{BB962C8B-B14F-4D97-AF65-F5344CB8AC3E}">
        <p14:creationId xmlns:p14="http://schemas.microsoft.com/office/powerpoint/2010/main" val="3532887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6D91F9-5B58-432C-87EA-F57901FF4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69" y="353304"/>
            <a:ext cx="10515600" cy="1325563"/>
          </a:xfrm>
        </p:spPr>
        <p:txBody>
          <a:bodyPr/>
          <a:lstStyle/>
          <a:p>
            <a:r>
              <a:rPr lang="es-CL" b="1" dirty="0">
                <a:latin typeface="+mn-lt"/>
              </a:rPr>
              <a:t>Ahora que ya sabes lo que pasó, … vamos a trabajar…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4F28B7C-F62E-41C1-9528-3A8EACD329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88062" y="1664505"/>
            <a:ext cx="3963651" cy="1439775"/>
          </a:xfrm>
          <a:ln w="508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2400" b="1" dirty="0"/>
              <a:t>Invita a tu familia a ver la misa por televisión el sábado a las 19:00 </a:t>
            </a:r>
            <a:r>
              <a:rPr lang="es-CL" sz="2400" b="1" dirty="0" err="1"/>
              <a:t>hrs</a:t>
            </a:r>
            <a:r>
              <a:rPr lang="es-CL" sz="2400" b="1" dirty="0"/>
              <a:t>. o el domingo a las 12:00 hrs.</a:t>
            </a:r>
            <a:r>
              <a:rPr lang="es-CL" sz="2000" dirty="0">
                <a:hlinkClick r:id="rId4"/>
              </a:rPr>
              <a:t>www.canalisb.cl/</a:t>
            </a:r>
            <a:endParaRPr lang="es-CL" sz="2000" b="1" dirty="0"/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BB72607C-C00A-4FFD-A0F4-D8E8B6B6EDF1}"/>
              </a:ext>
            </a:extLst>
          </p:cNvPr>
          <p:cNvSpPr txBox="1"/>
          <p:nvPr/>
        </p:nvSpPr>
        <p:spPr>
          <a:xfrm>
            <a:off x="1624407" y="1783727"/>
            <a:ext cx="4108506" cy="230832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CL" sz="2400" b="1" dirty="0"/>
              <a:t>En el altar que armaste antes en tu casa organicen un momento de oración en familia, hoy pongan una vela, signo de la luz Jesús resucitado.</a:t>
            </a:r>
            <a:endParaRPr lang="es-CL" sz="2000" dirty="0"/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981D2EE8-E3F9-49BE-AE27-5D53379194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1570" y="3548349"/>
            <a:ext cx="953282" cy="896190"/>
          </a:xfrm>
          <a:prstGeom prst="rect">
            <a:avLst/>
          </a:prstGeom>
        </p:spPr>
      </p:pic>
      <p:sp>
        <p:nvSpPr>
          <p:cNvPr id="34" name="CuadroTexto 33">
            <a:extLst>
              <a:ext uri="{FF2B5EF4-FFF2-40B4-BE49-F238E27FC236}">
                <a16:creationId xmlns:a16="http://schemas.microsoft.com/office/drawing/2014/main" id="{038086F6-8FFA-4ECB-8869-C4D5BE47B8DF}"/>
              </a:ext>
            </a:extLst>
          </p:cNvPr>
          <p:cNvSpPr txBox="1"/>
          <p:nvPr/>
        </p:nvSpPr>
        <p:spPr>
          <a:xfrm>
            <a:off x="8045671" y="3640123"/>
            <a:ext cx="3606042" cy="307776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CL" sz="2400" b="1" dirty="0"/>
              <a:t>Les dejamos 2 manualidades que les ayudarán a recordar este momento…</a:t>
            </a:r>
          </a:p>
          <a:p>
            <a:pPr marL="285750" indent="-285750">
              <a:buFontTx/>
              <a:buChar char="-"/>
            </a:pPr>
            <a:r>
              <a:rPr lang="es-MX" dirty="0"/>
              <a:t>El link es: </a:t>
            </a:r>
            <a:r>
              <a:rPr lang="es-CL" sz="2000" dirty="0">
                <a:hlinkClick r:id="rId6"/>
              </a:rPr>
              <a:t>https://www.pinterest.cl/pin/428404983283373571/</a:t>
            </a:r>
            <a:endParaRPr lang="es-CL" sz="2000" dirty="0"/>
          </a:p>
          <a:p>
            <a:pPr marL="342900" indent="-342900">
              <a:buFontTx/>
              <a:buChar char="-"/>
            </a:pPr>
            <a:r>
              <a:rPr lang="es-CL" sz="2000" dirty="0">
                <a:hlinkClick r:id="rId7"/>
              </a:rPr>
              <a:t>https://www.pinterest.cl/pin/514817801136396370/</a:t>
            </a:r>
            <a:endParaRPr lang="es-CL" sz="2000" b="1" dirty="0"/>
          </a:p>
        </p:txBody>
      </p:sp>
      <p:pic>
        <p:nvPicPr>
          <p:cNvPr id="35" name="Imagen 34">
            <a:extLst>
              <a:ext uri="{FF2B5EF4-FFF2-40B4-BE49-F238E27FC236}">
                <a16:creationId xmlns:a16="http://schemas.microsoft.com/office/drawing/2014/main" id="{3CF5F6FD-FF0F-4EF4-8633-4FBF88E15E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86361" y="1872285"/>
            <a:ext cx="1160810" cy="1024217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7A3D533A-ADAD-4E4E-BF84-506A4862E4D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200" y="4756633"/>
            <a:ext cx="913760" cy="892632"/>
          </a:xfrm>
          <a:prstGeom prst="rect">
            <a:avLst/>
          </a:prstGeom>
        </p:spPr>
      </p:pic>
      <p:sp>
        <p:nvSpPr>
          <p:cNvPr id="37" name="CuadroTexto 36">
            <a:extLst>
              <a:ext uri="{FF2B5EF4-FFF2-40B4-BE49-F238E27FC236}">
                <a16:creationId xmlns:a16="http://schemas.microsoft.com/office/drawing/2014/main" id="{1E2359FE-3C76-4704-8895-CCA04C088B7B}"/>
              </a:ext>
            </a:extLst>
          </p:cNvPr>
          <p:cNvSpPr txBox="1"/>
          <p:nvPr/>
        </p:nvSpPr>
        <p:spPr>
          <a:xfrm>
            <a:off x="1624407" y="4688814"/>
            <a:ext cx="4061924" cy="1815882"/>
          </a:xfrm>
          <a:prstGeom prst="rect">
            <a:avLst/>
          </a:prstGeom>
          <a:noFill/>
          <a:ln w="508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s-CL" sz="2400" b="1" dirty="0"/>
              <a:t>Mientras realizas las actividades escucha y canta esta canción…</a:t>
            </a:r>
          </a:p>
          <a:p>
            <a:endParaRPr lang="es-CL" sz="2000" b="1" dirty="0"/>
          </a:p>
          <a:p>
            <a:endParaRPr lang="es-CL" sz="2000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A2DB4E0-3178-4F6E-8240-4D606426584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0069" y="1813063"/>
            <a:ext cx="738097" cy="88141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0FAD34C-8F46-4C1F-934D-FA691EED946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071518">
            <a:off x="7184560" y="3601984"/>
            <a:ext cx="754452" cy="1004770"/>
          </a:xfrm>
          <a:prstGeom prst="rect">
            <a:avLst/>
          </a:prstGeom>
          <a:ln w="38100">
            <a:solidFill>
              <a:srgbClr val="FF0000"/>
            </a:solidFill>
            <a:prstDash val="dash"/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2DCB767-D2F4-42FE-8CDB-D29C2E51C04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0471826">
            <a:off x="6642447" y="4507485"/>
            <a:ext cx="809214" cy="1068195"/>
          </a:xfrm>
          <a:prstGeom prst="rect">
            <a:avLst/>
          </a:prstGeom>
          <a:ln w="38100" cmpd="dbl">
            <a:solidFill>
              <a:srgbClr val="FF0000"/>
            </a:solidFill>
            <a:prstDash val="dash"/>
          </a:ln>
        </p:spPr>
      </p:pic>
      <p:pic>
        <p:nvPicPr>
          <p:cNvPr id="11" name="7-Yo-tengo-un-amigo-que-me-ama">
            <a:hlinkClick r:id="" action="ppaction://media"/>
            <a:extLst>
              <a:ext uri="{FF2B5EF4-FFF2-40B4-BE49-F238E27FC236}">
                <a16:creationId xmlns:a16="http://schemas.microsoft.com/office/drawing/2014/main" id="{5AE039AF-04D6-4C83-927E-69715892C8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>
            <a:biLevel thresh="75000"/>
          </a:blip>
          <a:stretch>
            <a:fillRect/>
          </a:stretch>
        </p:blipFill>
        <p:spPr>
          <a:xfrm>
            <a:off x="4702622" y="56775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020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93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0CFEEF-EAF9-4952-91B3-ADDF69D8E2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7498" y="1843122"/>
            <a:ext cx="7293190" cy="2339706"/>
          </a:xfrm>
        </p:spPr>
        <p:txBody>
          <a:bodyPr>
            <a:noAutofit/>
          </a:bodyPr>
          <a:lstStyle/>
          <a:p>
            <a:r>
              <a:rPr lang="es-CL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SEMANA SANTA CON JESÚS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74B8062-86F8-4A3C-B48C-2A996443A6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2781" y="313035"/>
            <a:ext cx="4647027" cy="1680829"/>
          </a:xfrm>
        </p:spPr>
        <p:txBody>
          <a:bodyPr/>
          <a:lstStyle/>
          <a:p>
            <a:r>
              <a:rPr lang="es-CL" b="1" dirty="0"/>
              <a:t>VICARÍA PARA LA EDUCACIÓN</a:t>
            </a:r>
          </a:p>
          <a:p>
            <a:r>
              <a:rPr lang="es-CL" b="1" dirty="0"/>
              <a:t>OBISPADO DE SAN BERNARDO</a:t>
            </a:r>
          </a:p>
        </p:txBody>
      </p:sp>
      <p:pic>
        <p:nvPicPr>
          <p:cNvPr id="1026" name="Picture 2" descr="Obispado de San Bernardo">
            <a:extLst>
              <a:ext uri="{FF2B5EF4-FFF2-40B4-BE49-F238E27FC236}">
                <a16:creationId xmlns:a16="http://schemas.microsoft.com/office/drawing/2014/main" id="{D98158F9-D119-4EDE-9566-0E5F7E1C6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07" y="132699"/>
            <a:ext cx="1403000" cy="139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EA095896-B29B-4212-BB60-F0F7EE61FFCE}"/>
              </a:ext>
            </a:extLst>
          </p:cNvPr>
          <p:cNvSpPr txBox="1"/>
          <p:nvPr/>
        </p:nvSpPr>
        <p:spPr>
          <a:xfrm>
            <a:off x="1228579" y="4484450"/>
            <a:ext cx="97348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b="1" dirty="0"/>
              <a:t>Nos vemos en nuestros próximos capítulos…</a:t>
            </a:r>
          </a:p>
          <a:p>
            <a:pPr algn="ctr"/>
            <a:r>
              <a:rPr lang="es-CL" sz="3600" b="1" dirty="0"/>
              <a:t>Les estaremos avisando por la página:</a:t>
            </a:r>
          </a:p>
          <a:p>
            <a:pPr algn="ctr"/>
            <a:r>
              <a:rPr lang="es-CL" sz="3600" dirty="0">
                <a:hlinkClick r:id="rId3"/>
              </a:rPr>
              <a:t>http://www.obispadodesanbernardo.cl/</a:t>
            </a:r>
            <a:endParaRPr lang="es-CL" sz="3600" b="1" dirty="0"/>
          </a:p>
        </p:txBody>
      </p:sp>
    </p:spTree>
    <p:extLst>
      <p:ext uri="{BB962C8B-B14F-4D97-AF65-F5344CB8AC3E}">
        <p14:creationId xmlns:p14="http://schemas.microsoft.com/office/powerpoint/2010/main" val="121126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1136</TotalTime>
  <Words>343</Words>
  <Application>Microsoft Office PowerPoint</Application>
  <PresentationFormat>Panorámica</PresentationFormat>
  <Paragraphs>32</Paragraphs>
  <Slides>5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SEMANA SANTA CON JESÚS</vt:lpstr>
      <vt:lpstr>SEMANA SANTA CON JESÚS…</vt:lpstr>
      <vt:lpstr>4. Pascua de Resurrección</vt:lpstr>
      <vt:lpstr>Ahora que ya sabes lo que pasó, … vamos a trabajar…</vt:lpstr>
      <vt:lpstr>SEMANA SANTA CON JESÚS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Pedagogía</dc:creator>
  <cp:lastModifiedBy>Pedagogía</cp:lastModifiedBy>
  <cp:revision>92</cp:revision>
  <dcterms:created xsi:type="dcterms:W3CDTF">2020-03-27T23:48:32Z</dcterms:created>
  <dcterms:modified xsi:type="dcterms:W3CDTF">2020-04-02T21:33:11Z</dcterms:modified>
</cp:coreProperties>
</file>