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9" r:id="rId5"/>
    <p:sldId id="27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EFC4C-7732-42F2-A6D2-E58369BF1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9BE13F-E561-494E-9364-9B38CC16E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83692A-9D9C-4D20-A214-69659124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B877EA-88D8-4B4B-BC1B-5FED5B12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CF2BFF-9632-4B82-AE9E-6DF570E1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686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B80C5-A0D7-43FD-80F5-1FFC4D7FD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2E6F85-72C2-4C22-9BDB-441D526A4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8F3A67-9071-4196-851A-3DB0DA23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E4AE31-A9F0-4231-B9A6-F8E5986A9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42E3A1-8EDE-40BB-AA8C-49EE9F47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1744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FA5CAA-CC8C-4D3E-86F4-38B6E846C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5DEC09-6D5D-403A-984B-89263F262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630E9B-6B2F-4DF9-AACC-D93F5379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CC00A9-15C0-429E-846E-9C6A786E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AE0BD4-77F6-42EA-86E2-314AF450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2628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684BD-9E1C-4296-9D9F-F6213F8F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09320D-3370-497F-AC16-4D4FE2996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41789-DBF1-4D4C-A02C-4A140D0A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1C46CC-6F31-4CC2-8B08-91A2B650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ADCFB1-4666-4036-8908-B6085EBD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8445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5C3E8-9F64-4299-B063-20289906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40C40E-F3B2-4A6B-8F9D-C81003C19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61869F-7205-4611-A8FB-47E4EEF5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691D0-4D62-4410-853D-A126B8A1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575220-B9B1-4624-8D02-4E11E92D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561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2AF96-8DD7-4C3F-87B5-6C88E33C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CAC268-0785-4FF9-8EC0-3890C38E3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2CCDC0-3213-412F-A8EC-14A0ED7F9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AE7E4C-B267-43B5-B11D-E9490E1DB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9A736B-9C29-4BE9-B30C-FF9138D5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C29177-6AC8-4942-B5E6-0CF3B461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4942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AC5BC-6664-4D68-834B-B7A783E3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58A098-CEF0-4AA3-8BA6-C3B6F3876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AB1F3B-D664-407F-A5D3-AAB6CAEC9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390E0D-036F-49FC-8C91-FDA3A130E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028ADD-95B6-4798-9A88-D33B970DB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909748D-0290-456B-BE53-1A5043AD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875560-64F8-4075-8E29-719F49F7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7ED6A0-E87A-45C6-BB95-57F57B6E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2339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F5237-BF86-4CD0-8EEA-38E22F02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329CE0-7C0C-4AED-944E-714B237A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D776D0-6C9A-4EEA-8788-2A0564E8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53B05A-2502-45BC-8F3C-0BEE87E7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9309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7023F5-FFDA-422F-8BC7-9B7B055A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327325-704E-4651-B3A1-DBDD81C0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DF75E8-19EC-43EB-A56C-647C0CCF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2070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16B54-BE7F-4121-BD85-38DA1A8B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76A3D8-2B39-4D63-865E-8777B92AC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6D640-B20E-4B53-AD5F-C8D7789DA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C7C182-43C0-4346-BE98-C206B948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00A42C-DC7C-4FF4-A013-ED74E58F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EB62D0-5225-4F50-AADB-895A8D936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C0913-6651-45C6-B1F4-ED3EAB5E9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AEFA61-4DA5-4D63-8F31-C2E6154AE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4F694E-71E2-4F4A-87E8-39816AE5B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FE8C6F-14A0-4184-8F60-2AAAFF38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2F9570-12BF-4953-9886-09F5ECAE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095713-7751-46FF-AECB-1704C437F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54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7B6708-06E1-4D1B-BE9F-87B3C4F8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212532-8939-486D-B2C2-3348AEBE5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40223A-5AA9-4EA6-A7F3-DA49A948F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34D2B3-8104-4AA0-B6E6-F21C3D0CE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4C85DD-558F-4199-8802-0E5D33FD7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208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hyperlink" Target="https://colorearimagenes.net/carteles-de-feliz-pascua-para-imprimir-y-colorear-el-domingo-pascual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analisb.cl/" TargetMode="External"/><Relationship Id="rId11" Type="http://schemas.openxmlformats.org/officeDocument/2006/relationships/hyperlink" Target="https://www.pinterest.cl/pin/464504149066007515/" TargetMode="External"/><Relationship Id="rId5" Type="http://schemas.openxmlformats.org/officeDocument/2006/relationships/hyperlink" Target="https://www.youtube.com/watch?v=lJYtyFs52yw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www.youtube.com/watch?v=kDsH7PShB_Q" TargetMode="External"/><Relationship Id="rId9" Type="http://schemas.openxmlformats.org/officeDocument/2006/relationships/hyperlink" Target="https://www.youtube.com/watch?v=T43M6s8cIz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37843-17B5-4B26-BC2D-C5A5F1314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929" y="1600200"/>
            <a:ext cx="6705601" cy="2387600"/>
          </a:xfrm>
        </p:spPr>
        <p:txBody>
          <a:bodyPr>
            <a:normAutofit fontScale="90000"/>
          </a:bodyPr>
          <a:lstStyle/>
          <a:p>
            <a:r>
              <a:rPr lang="es-CL" sz="7200" dirty="0">
                <a:latin typeface="Berlin Sans FB Demi" panose="020E0802020502020306" pitchFamily="34" charset="0"/>
              </a:rPr>
              <a:t>VIVAMOS CON JESÚS, SEMANA SANTA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24B70-4192-4EF8-9D0C-A3CC40274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400" y="5571515"/>
            <a:ext cx="5678658" cy="1655762"/>
          </a:xfrm>
        </p:spPr>
        <p:txBody>
          <a:bodyPr>
            <a:normAutofit/>
          </a:bodyPr>
          <a:lstStyle/>
          <a:p>
            <a:r>
              <a:rPr lang="es-CL" sz="2800" b="1" dirty="0"/>
              <a:t>OBISPADO DE SAN BERNARDO</a:t>
            </a:r>
          </a:p>
          <a:p>
            <a:r>
              <a:rPr lang="es-CL" sz="2800" b="1" dirty="0"/>
              <a:t>VICARÍA PARA LA EDUCACIÓN - ISCR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CB5DCE-A2C7-4709-8951-372F6CC23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687" y="4030089"/>
            <a:ext cx="1335534" cy="134432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85C4B9D-1C62-4721-8B4D-B590D5BCE98A}"/>
              </a:ext>
            </a:extLst>
          </p:cNvPr>
          <p:cNvSpPr/>
          <p:nvPr/>
        </p:nvSpPr>
        <p:spPr>
          <a:xfrm>
            <a:off x="84406" y="79861"/>
            <a:ext cx="8651631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N°4 – RESURRECCIÓN DE JESÚS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89114A-BA81-4155-9BE9-289A5FFF6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058" y="536672"/>
            <a:ext cx="5502208" cy="6241468"/>
          </a:xfrm>
          <a:prstGeom prst="rect">
            <a:avLst/>
          </a:prstGeom>
        </p:spPr>
      </p:pic>
      <p:pic>
        <p:nvPicPr>
          <p:cNvPr id="7" name="20-Vivo-estas">
            <a:hlinkClick r:id="" action="ppaction://media"/>
            <a:extLst>
              <a:ext uri="{FF2B5EF4-FFF2-40B4-BE49-F238E27FC236}">
                <a16:creationId xmlns:a16="http://schemas.microsoft.com/office/drawing/2014/main" id="{66839922-1173-444F-9141-6CFD80349E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83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EFD82-6A4F-498D-B523-F0778616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48"/>
            <a:ext cx="11005210" cy="1325563"/>
          </a:xfrm>
        </p:spPr>
        <p:txBody>
          <a:bodyPr/>
          <a:lstStyle/>
          <a:p>
            <a:r>
              <a:rPr lang="es-CL" b="1" dirty="0">
                <a:latin typeface="Berlin Sans FB" panose="020E0602020502020306" pitchFamily="34" charset="0"/>
              </a:rPr>
              <a:t>4. Resurrección de Jesús (Pascua)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3C3B1F2-C638-4110-B3F1-FEF6A188E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0666" y="1266946"/>
            <a:ext cx="7066255" cy="823912"/>
          </a:xfrm>
          <a:noFill/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CL" sz="4000" b="0" dirty="0">
                <a:latin typeface="Berlin Sans FB" panose="020E0602020502020306" pitchFamily="34" charset="0"/>
              </a:rPr>
              <a:t>	   ¿Qué conmemoramos?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E67F9778-BFCB-42D8-B94E-C8751C218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6" y="2379366"/>
            <a:ext cx="7066254" cy="410674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MX" dirty="0"/>
              <a:t>El Domingo de Resurrección o de Pascua es la fiesta más importante para todos los católicos, ya que con la Resurrección de Jesús es cuando adquiere sentido toda nuestra fe.</a:t>
            </a:r>
          </a:p>
          <a:p>
            <a:r>
              <a:rPr lang="es-MX" dirty="0"/>
              <a:t>Cristo triunfó sobre la muerte y con esto nos abrió las puertas del Cielo. </a:t>
            </a:r>
          </a:p>
          <a:p>
            <a:r>
              <a:rPr lang="es-MX" dirty="0"/>
              <a:t>La Resurrección de Jesús es un hecho histórico, cuyas pruebas entre otras, son el sepulcro vacío y las numerosas apariciones de Jesucristo a sus apóstoles.</a:t>
            </a:r>
            <a:br>
              <a:rPr lang="es-MX" dirty="0"/>
            </a:br>
            <a:br>
              <a:rPr lang="es-MX" dirty="0"/>
            </a:b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781338-F7E5-43C5-AD28-DC0492CE1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625" y="2397208"/>
            <a:ext cx="3431420" cy="40888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2D1941-A7DA-48C1-99B2-0E7C381C95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6" t="12211" r="11307" b="12096"/>
          <a:stretch/>
        </p:blipFill>
        <p:spPr>
          <a:xfrm rot="20483626">
            <a:off x="976515" y="1228336"/>
            <a:ext cx="1047466" cy="10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90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3C3B1F2-C638-4110-B3F1-FEF6A188E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0186" y="1106927"/>
            <a:ext cx="7265171" cy="872671"/>
          </a:xfrm>
          <a:noFill/>
          <a:ln w="5715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s-CL" sz="3600" b="0" dirty="0">
                <a:latin typeface="Berlin Sans FB" panose="020E0602020502020306" pitchFamily="34" charset="0"/>
              </a:rPr>
              <a:t>	¿Cómo lo celebra habitualmente 	la Iglesia?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E67F9778-BFCB-42D8-B94E-C8751C218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5052" y="2163388"/>
            <a:ext cx="7450304" cy="454690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MX" dirty="0"/>
              <a:t>La </a:t>
            </a:r>
            <a:r>
              <a:rPr lang="es-MX" b="1" dirty="0"/>
              <a:t>Pascua</a:t>
            </a:r>
            <a:r>
              <a:rPr lang="es-MX" dirty="0"/>
              <a:t> es la celebración más importante de la Iglesia Católica, donde se conmemora la </a:t>
            </a:r>
            <a:r>
              <a:rPr lang="es-MX" b="1" dirty="0"/>
              <a:t>Resurrección</a:t>
            </a:r>
            <a:r>
              <a:rPr lang="es-MX" dirty="0"/>
              <a:t> de Jesús al tercer día después de haber sido crucificado.</a:t>
            </a:r>
          </a:p>
          <a:p>
            <a:r>
              <a:rPr lang="es-MX" dirty="0"/>
              <a:t>La palabra "</a:t>
            </a:r>
            <a:r>
              <a:rPr lang="es-MX" b="1" dirty="0"/>
              <a:t>Pascua</a:t>
            </a:r>
            <a:r>
              <a:rPr lang="es-MX" dirty="0"/>
              <a:t>" significa  “paso”, el paso de la muerte a la vida.</a:t>
            </a:r>
          </a:p>
          <a:p>
            <a:r>
              <a:rPr lang="es-MX" dirty="0"/>
              <a:t>En la Vigilia Pascual celebramos de manera especial esta gran alegría. Se enciende el </a:t>
            </a:r>
            <a:r>
              <a:rPr lang="es-MX"/>
              <a:t>Cirio Pascual, signo </a:t>
            </a:r>
            <a:r>
              <a:rPr lang="es-MX" dirty="0"/>
              <a:t>de Cristo resucitado que permanecerá prendido hasta el día de la Ascensión, cuando Jesús sube al Cielo.</a:t>
            </a:r>
            <a:br>
              <a:rPr lang="es-MX" dirty="0"/>
            </a:b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106924-3FDD-44D0-94E9-6C07A4C5D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60" r="13834" b="7671"/>
          <a:stretch/>
        </p:blipFill>
        <p:spPr>
          <a:xfrm rot="21052740">
            <a:off x="4063657" y="974563"/>
            <a:ext cx="993058" cy="1117178"/>
          </a:xfrm>
          <a:prstGeom prst="rect">
            <a:avLst/>
          </a:prstGeom>
          <a:ln w="38100">
            <a:noFill/>
          </a:ln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8FE15AF4-796B-4F56-AF3A-101A1813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47" y="-51137"/>
            <a:ext cx="11005210" cy="1325563"/>
          </a:xfrm>
        </p:spPr>
        <p:txBody>
          <a:bodyPr/>
          <a:lstStyle/>
          <a:p>
            <a:r>
              <a:rPr lang="es-CL" b="1" dirty="0">
                <a:latin typeface="Berlin Sans FB" panose="020E0602020502020306" pitchFamily="34" charset="0"/>
              </a:rPr>
              <a:t>4. Resurrección de Jesús - Pascua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E3B143-3E5D-4DD7-B895-C50C00C9B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9167">
            <a:off x="699754" y="1495579"/>
            <a:ext cx="2453691" cy="20703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CE65E1C-CAF5-45EC-A08F-C0322B3C7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22" y="4451679"/>
            <a:ext cx="2824913" cy="18814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594F660-7841-4C4A-84C0-1683494A2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063" y="2684772"/>
            <a:ext cx="1518063" cy="22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7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8">
            <a:extLst>
              <a:ext uri="{FF2B5EF4-FFF2-40B4-BE49-F238E27FC236}">
                <a16:creationId xmlns:a16="http://schemas.microsoft.com/office/drawing/2014/main" id="{2EA16BF1-1C93-4E5A-B813-1075AB8A7A25}"/>
              </a:ext>
            </a:extLst>
          </p:cNvPr>
          <p:cNvSpPr txBox="1">
            <a:spLocks/>
          </p:cNvSpPr>
          <p:nvPr/>
        </p:nvSpPr>
        <p:spPr>
          <a:xfrm rot="21173549">
            <a:off x="7408269" y="325567"/>
            <a:ext cx="4443810" cy="100781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3600" b="0" dirty="0">
                <a:latin typeface="Berlin Sans FB" panose="020E0602020502020306" pitchFamily="34" charset="0"/>
              </a:rPr>
              <a:t>ACTIVIDADES EN CUARENTENA</a:t>
            </a:r>
          </a:p>
        </p:txBody>
      </p:sp>
      <p:sp>
        <p:nvSpPr>
          <p:cNvPr id="7" name="Marcador de contenido 9">
            <a:extLst>
              <a:ext uri="{FF2B5EF4-FFF2-40B4-BE49-F238E27FC236}">
                <a16:creationId xmlns:a16="http://schemas.microsoft.com/office/drawing/2014/main" id="{E4AC0B14-99AE-4202-B363-2C392B96F647}"/>
              </a:ext>
            </a:extLst>
          </p:cNvPr>
          <p:cNvSpPr txBox="1">
            <a:spLocks/>
          </p:cNvSpPr>
          <p:nvPr/>
        </p:nvSpPr>
        <p:spPr>
          <a:xfrm>
            <a:off x="7427517" y="1604432"/>
            <a:ext cx="4469837" cy="29095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400" b="1" dirty="0"/>
              <a:t>Hoy es día de celebración:</a:t>
            </a:r>
          </a:p>
          <a:p>
            <a:pPr>
              <a:buFontTx/>
              <a:buChar char="-"/>
            </a:pPr>
            <a:r>
              <a:rPr lang="es-CL" sz="2400" b="1" dirty="0"/>
              <a:t>Puedes hacer tarjetas y otras manualidades para todos         en tu casa anunciando             la Resurrección:</a:t>
            </a:r>
            <a:r>
              <a:rPr lang="es-CL" sz="2400" dirty="0"/>
              <a:t> </a:t>
            </a:r>
          </a:p>
          <a:p>
            <a:pPr marL="0" indent="0">
              <a:buNone/>
            </a:pPr>
            <a:r>
              <a:rPr lang="es-CL" sz="2000" dirty="0">
                <a:hlinkClick r:id="rId2"/>
              </a:rPr>
              <a:t>https://colorearimagenes.net/carteles-de-feliz-pascua-para-imprimir-y-colorear-el-domingo-pascual/ </a:t>
            </a:r>
            <a:endParaRPr lang="es-CL" sz="2000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D67ED7D-8D43-405D-BB27-B2C543AFAC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19" r="5418" b="4714"/>
          <a:stretch/>
        </p:blipFill>
        <p:spPr>
          <a:xfrm rot="20764070">
            <a:off x="10846729" y="451597"/>
            <a:ext cx="1159515" cy="1045330"/>
          </a:xfrm>
          <a:prstGeom prst="rect">
            <a:avLst/>
          </a:prstGeom>
          <a:ln w="38100">
            <a:noFill/>
          </a:ln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70AB2597-46D9-432F-AE74-715182A4F963}"/>
              </a:ext>
            </a:extLst>
          </p:cNvPr>
          <p:cNvSpPr txBox="1"/>
          <p:nvPr/>
        </p:nvSpPr>
        <p:spPr>
          <a:xfrm>
            <a:off x="363305" y="4155416"/>
            <a:ext cx="3198715" cy="2431435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Puedes saber más de la historia con ayuda de un video en estos link:</a:t>
            </a:r>
            <a:r>
              <a:rPr lang="es-CL" sz="2000" dirty="0">
                <a:hlinkClick r:id="rId4"/>
              </a:rPr>
              <a:t> https://www.youtube.com/watch?v=kDsH7PShB_Q</a:t>
            </a:r>
            <a:endParaRPr lang="es-CL" sz="2000" dirty="0"/>
          </a:p>
          <a:p>
            <a:r>
              <a:rPr lang="es-CL" sz="2000" dirty="0">
                <a:hlinkClick r:id="rId5"/>
              </a:rPr>
              <a:t>https://www.youtube.com/watch?v=lJYtyFs52yw</a:t>
            </a:r>
            <a:endParaRPr lang="es-CL" sz="20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90A6FDE-D3C3-4853-BA62-189B99E5335D}"/>
              </a:ext>
            </a:extLst>
          </p:cNvPr>
          <p:cNvSpPr txBox="1"/>
          <p:nvPr/>
        </p:nvSpPr>
        <p:spPr>
          <a:xfrm>
            <a:off x="1439909" y="963866"/>
            <a:ext cx="5751578" cy="1938992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Invita a tu familia a rezar juntos y ver la liturgia por televisión; pueden encender una velita</a:t>
            </a:r>
            <a:r>
              <a:rPr lang="es-CL" sz="2000" b="1" dirty="0"/>
              <a:t>(con tus papás) </a:t>
            </a:r>
            <a:r>
              <a:rPr lang="es-CL" sz="2400" b="1" dirty="0"/>
              <a:t>mientras hacen oración para celebrar en comunión con la Iglesia la Resurrección. </a:t>
            </a:r>
            <a:r>
              <a:rPr lang="es-CL" sz="2000" dirty="0">
                <a:hlinkClick r:id="rId6"/>
              </a:rPr>
              <a:t>http://www.canalisb.cl/</a:t>
            </a:r>
            <a:endParaRPr lang="es-CL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7FD136-3C85-4B3C-AD57-D9F1B013AFB4}"/>
              </a:ext>
            </a:extLst>
          </p:cNvPr>
          <p:cNvSpPr txBox="1"/>
          <p:nvPr/>
        </p:nvSpPr>
        <p:spPr>
          <a:xfrm>
            <a:off x="359263" y="3124146"/>
            <a:ext cx="6832223" cy="830997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Prepara con tu familia una cena o comida especial para celebrar la Pascua.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981383D-37CC-48A8-AA1A-44301DA55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7" y="-199087"/>
            <a:ext cx="11005210" cy="1325563"/>
          </a:xfrm>
        </p:spPr>
        <p:txBody>
          <a:bodyPr/>
          <a:lstStyle/>
          <a:p>
            <a:r>
              <a:rPr lang="es-CL" b="1" dirty="0">
                <a:latin typeface="Berlin Sans FB" panose="020E0602020502020306" pitchFamily="34" charset="0"/>
              </a:rPr>
              <a:t>4. Resurrección de Jesús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A2507C4-C36E-4CE2-B256-DD946104B0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879"/>
          <a:stretch/>
        </p:blipFill>
        <p:spPr>
          <a:xfrm rot="20849570">
            <a:off x="205399" y="1289217"/>
            <a:ext cx="1152248" cy="88595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6E346E2-0C59-4B31-8220-9A6881E8DE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43544">
            <a:off x="11136774" y="2396655"/>
            <a:ext cx="894094" cy="113699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61DEC12-7A9D-400D-9108-FE75A381D75E}"/>
              </a:ext>
            </a:extLst>
          </p:cNvPr>
          <p:cNvSpPr txBox="1"/>
          <p:nvPr/>
        </p:nvSpPr>
        <p:spPr>
          <a:xfrm>
            <a:off x="3711177" y="4155416"/>
            <a:ext cx="3480309" cy="2492990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Y también pueden organizar en familia una búsqueda de huevitos para celebrar mientras cantan.</a:t>
            </a:r>
            <a:endParaRPr lang="es-CL" sz="2400" dirty="0"/>
          </a:p>
          <a:p>
            <a:r>
              <a:rPr lang="es-CL" dirty="0">
                <a:hlinkClick r:id="rId9"/>
              </a:rPr>
              <a:t>https://www.youtube.com/watch?v=T43M6s8cIzU</a:t>
            </a:r>
            <a:endParaRPr lang="es-CL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E2244F67-DF94-4C8F-9D56-7C223115788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b="5697"/>
          <a:stretch/>
        </p:blipFill>
        <p:spPr>
          <a:xfrm>
            <a:off x="7340643" y="4629275"/>
            <a:ext cx="1274792" cy="1938993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F8FC4B8A-EA0C-47E7-9491-54F0CE91E345}"/>
              </a:ext>
            </a:extLst>
          </p:cNvPr>
          <p:cNvSpPr txBox="1"/>
          <p:nvPr/>
        </p:nvSpPr>
        <p:spPr>
          <a:xfrm>
            <a:off x="8577943" y="4629275"/>
            <a:ext cx="3319411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CL" sz="2000" b="1" dirty="0"/>
              <a:t>O hacerla en grande y ponerla en la ventana para anunciar al mundo la Resurrección… </a:t>
            </a:r>
            <a:r>
              <a:rPr lang="es-CL" sz="2000" dirty="0">
                <a:hlinkClick r:id="rId11"/>
              </a:rPr>
              <a:t>https://www.pinterest.cl/pin/464504149066007515/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2712602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5F791C06-EF58-4A21-90DD-B135E7AFF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002" y="2815772"/>
            <a:ext cx="5991979" cy="2721893"/>
          </a:xfrm>
          <a:solidFill>
            <a:schemeClr val="bg1"/>
          </a:solidFill>
          <a:ln w="50800" cmpd="dbl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es-CL" sz="4000" b="1" dirty="0"/>
              <a:t>Hemos terminado este ciclo de materiales…te esperamos en nuestras siguientes publicaciones…</a:t>
            </a:r>
          </a:p>
          <a:p>
            <a:pPr marL="0" indent="0">
              <a:buNone/>
            </a:pPr>
            <a:r>
              <a:rPr lang="es-CL" sz="4000" b="1" dirty="0"/>
              <a:t>	¡Feliz Pascua 2020!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4E85E0A-F260-48D2-BC83-FD7B3A6B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058" y="438010"/>
            <a:ext cx="6625883" cy="1521876"/>
          </a:xfrm>
        </p:spPr>
        <p:txBody>
          <a:bodyPr>
            <a:normAutofit/>
          </a:bodyPr>
          <a:lstStyle/>
          <a:p>
            <a:r>
              <a:rPr lang="es-CL" sz="2400" b="1" dirty="0">
                <a:latin typeface="+mn-lt"/>
              </a:rPr>
              <a:t>OBISPADO DE SAN BERNARDO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VICARÍA PARA LA EDUCACIÓN - ISCR</a:t>
            </a:r>
            <a:br>
              <a:rPr lang="es-CL" b="1" dirty="0"/>
            </a:br>
            <a:endParaRPr lang="es-CL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C9131EC-2F18-45C9-B2F4-C49CB889C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45" y="265793"/>
            <a:ext cx="1672266" cy="16877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4980551-7334-4149-B70D-E399DEB2A9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031"/>
          <a:stretch/>
        </p:blipFill>
        <p:spPr>
          <a:xfrm>
            <a:off x="7582485" y="10473"/>
            <a:ext cx="4517953" cy="6847527"/>
          </a:xfrm>
          <a:prstGeom prst="rect">
            <a:avLst/>
          </a:prstGeom>
        </p:spPr>
      </p:pic>
      <p:pic>
        <p:nvPicPr>
          <p:cNvPr id="2" name="20-Vivo-estas">
            <a:hlinkClick r:id="" action="ppaction://media"/>
            <a:extLst>
              <a:ext uri="{FF2B5EF4-FFF2-40B4-BE49-F238E27FC236}">
                <a16:creationId xmlns:a16="http://schemas.microsoft.com/office/drawing/2014/main" id="{AAC812B1-6A63-475A-B805-27B03C4252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68191" y="5598308"/>
            <a:ext cx="609600" cy="609600"/>
          </a:xfrm>
          <a:prstGeom prst="rect">
            <a:avLst/>
          </a:prstGeom>
          <a:solidFill>
            <a:srgbClr val="FFFF00"/>
          </a:solidFill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35328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442</Words>
  <Application>Microsoft Office PowerPoint</Application>
  <PresentationFormat>Panorámica</PresentationFormat>
  <Paragraphs>29</Paragraphs>
  <Slides>5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Berlin Sans FB</vt:lpstr>
      <vt:lpstr>Berlin Sans FB Demi</vt:lpstr>
      <vt:lpstr>Calibri</vt:lpstr>
      <vt:lpstr>Calibri Light</vt:lpstr>
      <vt:lpstr>Tema de Office</vt:lpstr>
      <vt:lpstr>VIVAMOS CON JESÚS, SEMANA SANTA</vt:lpstr>
      <vt:lpstr>4. Resurrección de Jesús (Pascua)</vt:lpstr>
      <vt:lpstr>4. Resurrección de Jesús - Pascua</vt:lpstr>
      <vt:lpstr>4. Resurrección de Jesús</vt:lpstr>
      <vt:lpstr>OBISPADO DE SAN BERNARDO VICARÍA PARA LA EDUCACIÓN - ISCR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Pedagogía</dc:creator>
  <cp:lastModifiedBy>Pedagogía</cp:lastModifiedBy>
  <cp:revision>90</cp:revision>
  <dcterms:created xsi:type="dcterms:W3CDTF">2020-03-30T02:30:15Z</dcterms:created>
  <dcterms:modified xsi:type="dcterms:W3CDTF">2020-04-01T17:22:45Z</dcterms:modified>
</cp:coreProperties>
</file>