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0E1D8-0B78-49B2-80D6-6AF1A62B5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D08CB-1237-4139-8004-8576DA61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93305E-0F2A-4DD4-8068-47CBE52A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B123C4-8716-4D53-8D67-6C223E34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C9D2B-0955-4E76-BB28-6A5250BC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36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BE4CD-01D1-4A67-8986-19E10388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893C5E-79E5-46E5-B0B8-4F04959DE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6323E-1468-43B4-AB34-C1DD8D77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F0634-17B4-4449-8CC4-9573A254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9DBCF4-54DD-4E22-80EC-77DDCC9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873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32C02B-1FD3-4B4D-B49F-FFEB4D562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88D0C-4349-4C66-9F0A-BF886C475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916E5-31B9-4311-8B3F-82647A1D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D3E90-9B95-4BDC-841F-DCD3DC83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307BF-E4D4-4879-8B6C-D0BEB924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26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EB5B4-923E-4790-BC76-301E754D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5CDEE-23C9-4139-9AA5-4B51E2F7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99ACF-06E9-4803-9471-E82436B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B4475-63BE-43B1-B05F-4CD989B0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5A8C0-72A6-48D2-B2A1-7EE97492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50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4E9FA-CF79-47C3-9851-238648274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8D70F-7D4E-4676-A870-289815D3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9AA84-4E6D-49EF-BB61-43FD2B8E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EF9EB-7841-4784-BC43-FD5BA407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2E9EF-F2E8-455F-81CD-81CC641A2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96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06603-1127-47F8-A8DB-DC749FB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41B41-9367-430A-9C7D-DB8383BDA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3BDE6A-B74D-4797-AC1C-7377A5263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276D1A-5505-43B8-AAB6-1A06F4CE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39504F-C4CC-45F4-A0B2-FAE69A56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B35EF4-AEAD-4EF3-9337-3AFB9B8B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88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3DA28-0AA0-4B59-901D-5EADC2F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CFA68B-7DC8-4EC6-982F-5C50617D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DEF983-CF30-4493-9581-9FA9BA72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45D9E5-EE92-467C-A553-AFE4C50B8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01D80-7467-4D6C-BCC2-B2862BED2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4E29C8-3FC2-44A9-B0C0-25ED660A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F2F428-ECF9-4178-92D7-C41AD9C4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D5D6B-FF48-4F4B-B1AA-A1F553B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45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C76F6-37A5-4AE6-9075-61C85565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AF04D6-7D01-44ED-AF74-DA817327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F585C6-BE8F-4DCB-B1A5-C206F22A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D2E018-1262-4CBE-8A63-DE978F57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95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B18DE8-3DFB-4DFE-AD61-AE262241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DD1614-7965-45A8-84CB-FB02BFD1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3687B-4FAD-402D-B34A-36C13C95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91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D1F8-C8B7-43EB-8B67-149D62C1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2A99C-306E-4158-9ABF-F902C78C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53872E-0432-47B3-B08B-881C6FA9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C1D0EE-85C5-4AF7-A7D2-0DF315AF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DA223-E322-4225-814E-C503BF83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10A380-2F53-4E7B-B8CB-8444042B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254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EDFCA-C7D8-46E1-9F9E-4CA388CC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B38D1D-618B-4D85-A887-87060998B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0AA65F-7211-43C6-965D-DD4E77B50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65BED-CE53-493D-8C21-9AA0528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580616-39ED-4218-8A87-A40677A0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77EE5-D7CB-4339-8D1A-3A49354D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88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A37898-0228-42DE-80B9-CE84C777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479E2-1015-4FA0-9A45-D3493B35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FE996-89BB-4843-9432-F5C01A867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B973-C5C6-429D-96F0-12D5D1FF342A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62FB5-CC77-491E-B1F9-52A65CF0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CA9DB-A7DF-4337-A66F-AE1550097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9F5A6-CE52-45EA-BC85-D4E461DC98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03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fYiVnelhGw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pinterest.cl/pin/460422761876920098/" TargetMode="External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hyperlink" Target="http://www.canalisb.cl/index.php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58" y="2015570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1" y="620452"/>
            <a:ext cx="6546166" cy="1655762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8" y="264870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0DB913-4D40-4ADF-836F-A99DAA8E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960">
            <a:off x="7259953" y="593732"/>
            <a:ext cx="4270864" cy="576549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 contourW="12700">
            <a:contourClr>
              <a:srgbClr val="00206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C7F8F-184C-4C52-99AA-BE0B49E4A2C4}"/>
              </a:ext>
            </a:extLst>
          </p:cNvPr>
          <p:cNvSpPr txBox="1"/>
          <p:nvPr/>
        </p:nvSpPr>
        <p:spPr>
          <a:xfrm>
            <a:off x="1901484" y="5287370"/>
            <a:ext cx="384047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FF0000"/>
                </a:solidFill>
              </a:rPr>
              <a:t>N°3   JESÚS MUERE EN LA CRUZ.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CD71BB-E25E-4A7E-8E97-79621CD36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65" y="5358307"/>
            <a:ext cx="1246565" cy="102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8BC6D-5A00-450F-9764-EE975CD9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>
                <a:latin typeface="+mn-lt"/>
              </a:rPr>
              <a:t>SEMANA SANTA CON JESÚS…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2AEDC-2CE9-41B2-9449-D001D0D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0837"/>
            <a:ext cx="6933030" cy="52894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s-MX" sz="3600" b="1" dirty="0"/>
              <a:t>Queridos papás y niños, en estas páginas encontrarán una recopilación de actividades, videos y materiales para preparar el corazón y vivir en familia y con Jesús esta Semana Santa…</a:t>
            </a:r>
          </a:p>
          <a:p>
            <a:pPr>
              <a:lnSpc>
                <a:spcPct val="160000"/>
              </a:lnSpc>
            </a:pPr>
            <a:r>
              <a:rPr lang="es-MX" sz="3600" b="1" dirty="0"/>
              <a:t>Cada página tiene link con íconos que nos indican si se trata de:</a:t>
            </a:r>
          </a:p>
          <a:p>
            <a:pPr marL="0" indent="0">
              <a:buNone/>
            </a:pPr>
            <a:endParaRPr lang="es-MX" b="1" dirty="0"/>
          </a:p>
          <a:p>
            <a:endParaRPr lang="es-MX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022362-FF7C-4609-BD58-3B5287E58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57" t="15385" r="11237" b="23179"/>
          <a:stretch/>
        </p:blipFill>
        <p:spPr>
          <a:xfrm>
            <a:off x="8549970" y="1603545"/>
            <a:ext cx="1064546" cy="6886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591B2F-315C-476A-9B32-011C516D8CA8}"/>
              </a:ext>
            </a:extLst>
          </p:cNvPr>
          <p:cNvSpPr txBox="1"/>
          <p:nvPr/>
        </p:nvSpPr>
        <p:spPr>
          <a:xfrm>
            <a:off x="9648519" y="1690557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VIDEOS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63ABB7-AA89-47F9-A632-AEC272BBE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8" r="14158" b="-541"/>
          <a:stretch/>
        </p:blipFill>
        <p:spPr>
          <a:xfrm>
            <a:off x="8694561" y="2521105"/>
            <a:ext cx="805279" cy="78841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DC8060-58D8-4967-B2C5-6497F082A71A}"/>
              </a:ext>
            </a:extLst>
          </p:cNvPr>
          <p:cNvSpPr txBox="1"/>
          <p:nvPr/>
        </p:nvSpPr>
        <p:spPr>
          <a:xfrm>
            <a:off x="9614516" y="2567066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ACTIVIDADES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0CCC0AC-3442-4936-AB69-7A9C6C4F9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70" t="19152" r="16870" b="16203"/>
          <a:stretch/>
        </p:blipFill>
        <p:spPr>
          <a:xfrm>
            <a:off x="8728563" y="3526737"/>
            <a:ext cx="919956" cy="8975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46CEC8-8A16-464D-8369-41FEA03F58FD}"/>
              </a:ext>
            </a:extLst>
          </p:cNvPr>
          <p:cNvSpPr txBox="1"/>
          <p:nvPr/>
        </p:nvSpPr>
        <p:spPr>
          <a:xfrm>
            <a:off x="9614516" y="3640084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MÚSICA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BFEFCD-86C9-4672-8690-F58E6FB7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4561" y="4541345"/>
            <a:ext cx="931169" cy="9084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2ABAD6-884C-41B0-BEDD-33FF666AC90B}"/>
              </a:ext>
            </a:extLst>
          </p:cNvPr>
          <p:cNvSpPr txBox="1"/>
          <p:nvPr/>
        </p:nvSpPr>
        <p:spPr>
          <a:xfrm>
            <a:off x="9499840" y="4644223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TELEVISIÓN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EA5C82-4FC2-4A6D-B0FF-D79BC0422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322" y="4708380"/>
            <a:ext cx="545645" cy="3278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564ACA5-0CE1-4DA8-8EAB-9703455DA325}"/>
              </a:ext>
            </a:extLst>
          </p:cNvPr>
          <p:cNvSpPr txBox="1"/>
          <p:nvPr/>
        </p:nvSpPr>
        <p:spPr>
          <a:xfrm>
            <a:off x="9499840" y="5544479"/>
            <a:ext cx="21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ORACIÓN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F38D69C-2A5E-4356-A7E2-E7B2B7F35E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363" t="8299" r="14173" b="10777"/>
          <a:stretch/>
        </p:blipFill>
        <p:spPr>
          <a:xfrm>
            <a:off x="8800119" y="5566893"/>
            <a:ext cx="632848" cy="7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FDCA8-8BBE-416F-A4E5-133D9569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697" y="287060"/>
            <a:ext cx="7847328" cy="1163868"/>
          </a:xfrm>
        </p:spPr>
        <p:txBody>
          <a:bodyPr>
            <a:noAutofit/>
          </a:bodyPr>
          <a:lstStyle/>
          <a:p>
            <a:r>
              <a:rPr lang="es-CL" sz="5400" b="1" dirty="0">
                <a:latin typeface="+mn-lt"/>
              </a:rPr>
              <a:t>3. Jesús muere en la cruz.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84034-175F-4471-9F4F-7451089E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192" y="1710571"/>
            <a:ext cx="4970896" cy="4782303"/>
          </a:xfrm>
        </p:spPr>
        <p:txBody>
          <a:bodyPr>
            <a:normAutofit/>
          </a:bodyPr>
          <a:lstStyle/>
          <a:p>
            <a:r>
              <a:rPr lang="es-MX" b="1" dirty="0"/>
              <a:t>Jesús fue apresado, juzgado injustamente y condenado a morir en una cruz entre dos ladrones.</a:t>
            </a:r>
            <a:endParaRPr lang="es-CL" b="1" dirty="0"/>
          </a:p>
          <a:p>
            <a:pPr marL="0" indent="0">
              <a:buNone/>
            </a:pPr>
            <a:endParaRPr lang="es-MX" b="1" dirty="0"/>
          </a:p>
          <a:p>
            <a:r>
              <a:rPr lang="es-MX" b="1" dirty="0"/>
              <a:t>El día viernes recordamos el momento en el que Jesús sufrió y murió en la cruz por amor a cada uno de nosotros.</a:t>
            </a:r>
          </a:p>
          <a:p>
            <a:endParaRPr lang="es-CL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DAD80B1-4A85-402A-899E-922377D33600}"/>
              </a:ext>
            </a:extLst>
          </p:cNvPr>
          <p:cNvSpPr/>
          <p:nvPr/>
        </p:nvSpPr>
        <p:spPr>
          <a:xfrm>
            <a:off x="6921897" y="5308296"/>
            <a:ext cx="4974718" cy="1435538"/>
          </a:xfrm>
          <a:prstGeom prst="roundRect">
            <a:avLst/>
          </a:prstGeom>
          <a:noFill/>
          <a:ln w="57150"/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914402-C6E2-46CB-9F59-655CECF6B076}"/>
              </a:ext>
            </a:extLst>
          </p:cNvPr>
          <p:cNvSpPr txBox="1"/>
          <p:nvPr/>
        </p:nvSpPr>
        <p:spPr>
          <a:xfrm>
            <a:off x="7104185" y="5332477"/>
            <a:ext cx="479243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CL" sz="2400" dirty="0"/>
              <a:t>Te invitamos a conocer la historia haciendo clic en el link: </a:t>
            </a:r>
            <a:r>
              <a:rPr lang="es-CL" sz="2000" dirty="0">
                <a:hlinkClick r:id="rId2"/>
              </a:rPr>
              <a:t>https://www.youtube.com/watch?v=fYiVnelhGwA</a:t>
            </a:r>
            <a:r>
              <a:rPr lang="es-CL" sz="2000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465B37-9901-4278-B463-DDB6BF0C1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3" r="13106"/>
          <a:stretch/>
        </p:blipFill>
        <p:spPr>
          <a:xfrm rot="21190711">
            <a:off x="843041" y="360255"/>
            <a:ext cx="1293098" cy="10174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767AC5-11BA-42DA-8572-14CEF0353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76" y="5456861"/>
            <a:ext cx="1355203" cy="9532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748D87-407B-4C79-B971-FB9800561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492" y="1475109"/>
            <a:ext cx="4276579" cy="35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B8EB21-DCCA-402C-B019-E7A6B1EA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1047">
            <a:off x="7381668" y="1861430"/>
            <a:ext cx="1180426" cy="1460734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6D91F9-5B58-432C-87EA-F57901FF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69" y="353304"/>
            <a:ext cx="10515600" cy="1325563"/>
          </a:xfrm>
        </p:spPr>
        <p:txBody>
          <a:bodyPr/>
          <a:lstStyle/>
          <a:p>
            <a:r>
              <a:rPr lang="es-CL" b="1" dirty="0">
                <a:latin typeface="+mn-lt"/>
              </a:rPr>
              <a:t>Ahora que ya sabes lo que pasó, … vamos a trabajar…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28B7C-F62E-41C1-9528-3A8EACD3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5446" y="4893286"/>
            <a:ext cx="3963651" cy="1439775"/>
          </a:xfrm>
          <a:ln w="508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/>
              <a:t>Invita a tu familia a ver la liturgia por televisión el viernes a las 15:00 </a:t>
            </a:r>
            <a:r>
              <a:rPr lang="es-CL" sz="2400" b="1" dirty="0" err="1"/>
              <a:t>hrs</a:t>
            </a:r>
            <a:r>
              <a:rPr lang="es-CL" sz="2400" b="1" dirty="0"/>
              <a:t>. … </a:t>
            </a:r>
            <a:r>
              <a:rPr lang="es-CL" sz="2000" dirty="0">
                <a:hlinkClick r:id="rId5"/>
              </a:rPr>
              <a:t>www.canalisb.cl/</a:t>
            </a:r>
            <a:endParaRPr lang="es-CL" sz="2000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B72607C-C00A-4FFD-A0F4-D8E8B6B6EDF1}"/>
              </a:ext>
            </a:extLst>
          </p:cNvPr>
          <p:cNvSpPr txBox="1"/>
          <p:nvPr/>
        </p:nvSpPr>
        <p:spPr>
          <a:xfrm>
            <a:off x="1789750" y="3950151"/>
            <a:ext cx="4108506" cy="25545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Arma un altar o una mesa en tu casa y en un momento de oración en familia, acompañamos a Jesús en la cruz…, </a:t>
            </a:r>
            <a:r>
              <a:rPr lang="es-CL" sz="2000" b="1" dirty="0"/>
              <a:t>puedes poner en el altar la cruz que te dejamos en las manualidades…</a:t>
            </a:r>
            <a:endParaRPr lang="es-CL" sz="20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981D2EE8-E3F9-49BE-AE27-5D53379194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088" y="1587093"/>
            <a:ext cx="914479" cy="896190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38086F6-8FFA-4ECB-8869-C4D5BE47B8DF}"/>
              </a:ext>
            </a:extLst>
          </p:cNvPr>
          <p:cNvSpPr txBox="1"/>
          <p:nvPr/>
        </p:nvSpPr>
        <p:spPr>
          <a:xfrm>
            <a:off x="8553963" y="1678867"/>
            <a:ext cx="3005134" cy="283154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Les dejamos 2 manualidades que les ayudarán a recordar este momento…</a:t>
            </a:r>
          </a:p>
          <a:p>
            <a:r>
              <a:rPr lang="es-MX" dirty="0"/>
              <a:t>- El link es: </a:t>
            </a:r>
            <a:r>
              <a:rPr lang="es-CL" sz="2000" dirty="0">
                <a:hlinkClick r:id="rId7"/>
              </a:rPr>
              <a:t>https://www.pinterest.cl/pin/460422761876920098/</a:t>
            </a:r>
            <a:br>
              <a:rPr lang="es-MX" sz="2400" dirty="0"/>
            </a:br>
            <a:endParaRPr lang="es-CL" sz="2400" b="1" dirty="0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3CF5F6FD-FF0F-4EF4-8633-4FBF88E15E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3745" y="5101066"/>
            <a:ext cx="1160810" cy="1024217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7A3D533A-ADAD-4E4E-BF84-506A4862E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91" y="1862380"/>
            <a:ext cx="913760" cy="892632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1E2359FE-3C76-4704-8895-CCA04C088B7B}"/>
              </a:ext>
            </a:extLst>
          </p:cNvPr>
          <p:cNvSpPr txBox="1"/>
          <p:nvPr/>
        </p:nvSpPr>
        <p:spPr>
          <a:xfrm>
            <a:off x="1789750" y="1794892"/>
            <a:ext cx="4061924" cy="181588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b="1" dirty="0"/>
              <a:t>Mientras realizas las actividades escucha y piensa en lo que dice esta canción…</a:t>
            </a:r>
          </a:p>
          <a:p>
            <a:endParaRPr lang="es-CL" sz="2000" b="1" dirty="0"/>
          </a:p>
          <a:p>
            <a:endParaRPr lang="es-CL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2DB4E0-3178-4F6E-8240-4D60642658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75" y="4001271"/>
            <a:ext cx="738097" cy="881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F75E196-4CB8-4F89-8B1B-56367F2A14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39830">
            <a:off x="6926844" y="2923696"/>
            <a:ext cx="1032796" cy="1335132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</p:pic>
      <p:pic>
        <p:nvPicPr>
          <p:cNvPr id="10" name="09-En-la-cruz">
            <a:hlinkClick r:id="" action="ppaction://media"/>
            <a:extLst>
              <a:ext uri="{FF2B5EF4-FFF2-40B4-BE49-F238E27FC236}">
                <a16:creationId xmlns:a16="http://schemas.microsoft.com/office/drawing/2014/main" id="{6E5845A1-ABA9-4E27-8918-E7A998226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4969056" y="2981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0CFEEF-EAF9-4952-91B3-ADDF69D8E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498" y="1843122"/>
            <a:ext cx="7293190" cy="2339706"/>
          </a:xfrm>
        </p:spPr>
        <p:txBody>
          <a:bodyPr>
            <a:noAutofit/>
          </a:bodyPr>
          <a:lstStyle/>
          <a:p>
            <a:r>
              <a:rPr lang="es-C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SEMANA SANTA CON JESÚS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B8062-86F8-4A3C-B48C-2A996443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781" y="313035"/>
            <a:ext cx="4647027" cy="1680829"/>
          </a:xfrm>
        </p:spPr>
        <p:txBody>
          <a:bodyPr/>
          <a:lstStyle/>
          <a:p>
            <a:r>
              <a:rPr lang="es-CL" b="1" dirty="0"/>
              <a:t>VICARÍA PARA LA EDUCACIÓN</a:t>
            </a:r>
          </a:p>
          <a:p>
            <a:r>
              <a:rPr lang="es-CL" b="1" dirty="0"/>
              <a:t>OBISPADO DE SAN BERNARDO</a:t>
            </a:r>
          </a:p>
        </p:txBody>
      </p:sp>
      <p:pic>
        <p:nvPicPr>
          <p:cNvPr id="1026" name="Picture 2" descr="Obispado de San Bernardo">
            <a:extLst>
              <a:ext uri="{FF2B5EF4-FFF2-40B4-BE49-F238E27FC236}">
                <a16:creationId xmlns:a16="http://schemas.microsoft.com/office/drawing/2014/main" id="{D98158F9-D119-4EDE-9566-0E5F7E1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07" y="132699"/>
            <a:ext cx="1403000" cy="1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2C7F8F-184C-4C52-99AA-BE0B49E4A2C4}"/>
              </a:ext>
            </a:extLst>
          </p:cNvPr>
          <p:cNvSpPr txBox="1"/>
          <p:nvPr/>
        </p:nvSpPr>
        <p:spPr>
          <a:xfrm>
            <a:off x="7129671" y="4574341"/>
            <a:ext cx="410824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3600" b="1">
                <a:solidFill>
                  <a:srgbClr val="FF0000"/>
                </a:solidFill>
              </a:rPr>
              <a:t>N°4  </a:t>
            </a:r>
            <a:r>
              <a:rPr lang="es-CL" sz="3600" b="1" dirty="0">
                <a:solidFill>
                  <a:srgbClr val="FF0000"/>
                </a:solidFill>
              </a:rPr>
              <a:t>PASCUA DE RESURRECCIÓN.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095896-B29B-4212-BB60-F0F7EE61FFCE}"/>
              </a:ext>
            </a:extLst>
          </p:cNvPr>
          <p:cNvSpPr txBox="1"/>
          <p:nvPr/>
        </p:nvSpPr>
        <p:spPr>
          <a:xfrm>
            <a:off x="649288" y="4512586"/>
            <a:ext cx="4647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/>
              <a:t>Nos vemos en nuestro próximo capítulo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B951C7-012D-4643-BB3A-D0BE54052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297" y="4544023"/>
            <a:ext cx="1211405" cy="12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296</Words>
  <Application>Microsoft Office PowerPoint</Application>
  <PresentationFormat>Panorámica</PresentationFormat>
  <Paragraphs>28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SEMANA SANTA CON JESÚS</vt:lpstr>
      <vt:lpstr>SEMANA SANTA CON JESÚS…</vt:lpstr>
      <vt:lpstr>3. Jesús muere en la cruz.</vt:lpstr>
      <vt:lpstr>Ahora que ya sabes lo que pasó, … vamos a trabajar…</vt:lpstr>
      <vt:lpstr>SEMANA SANTA CON JESÚS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Pedagogía</dc:creator>
  <cp:lastModifiedBy>Pedagogía</cp:lastModifiedBy>
  <cp:revision>84</cp:revision>
  <dcterms:created xsi:type="dcterms:W3CDTF">2020-03-27T23:48:32Z</dcterms:created>
  <dcterms:modified xsi:type="dcterms:W3CDTF">2020-04-02T21:31:31Z</dcterms:modified>
</cp:coreProperties>
</file>