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9" r:id="rId5"/>
    <p:sldId id="27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EFC4C-7732-42F2-A6D2-E58369BF1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9BE13F-E561-494E-9364-9B38CC16E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83692A-9D9C-4D20-A214-69659124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B877EA-88D8-4B4B-BC1B-5FED5B121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CF2BFF-9632-4B82-AE9E-6DF570E1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6866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B80C5-A0D7-43FD-80F5-1FFC4D7FD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2E6F85-72C2-4C22-9BDB-441D526A4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8F3A67-9071-4196-851A-3DB0DA237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E4AE31-A9F0-4231-B9A6-F8E5986A9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42E3A1-8EDE-40BB-AA8C-49EE9F47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1744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DFA5CAA-CC8C-4D3E-86F4-38B6E846C1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5DEC09-6D5D-403A-984B-89263F262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630E9B-6B2F-4DF9-AACC-D93F53795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CC00A9-15C0-429E-846E-9C6A786EB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AE0BD4-77F6-42EA-86E2-314AF450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2628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684BD-9E1C-4296-9D9F-F6213F8F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09320D-3370-497F-AC16-4D4FE2996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541789-DBF1-4D4C-A02C-4A140D0A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1C46CC-6F31-4CC2-8B08-91A2B650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ADCFB1-4666-4036-8908-B6085EBDC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8445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5C3E8-9F64-4299-B063-20289906F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40C40E-F3B2-4A6B-8F9D-C81003C19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61869F-7205-4611-A8FB-47E4EEF5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D691D0-4D62-4410-853D-A126B8A15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575220-B9B1-4624-8D02-4E11E92D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5616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2AF96-8DD7-4C3F-87B5-6C88E33CA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CAC268-0785-4FF9-8EC0-3890C38E3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2CCDC0-3213-412F-A8EC-14A0ED7F9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AE7E4C-B267-43B5-B11D-E9490E1DB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9A736B-9C29-4BE9-B30C-FF9138D57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C29177-6AC8-4942-B5E6-0CF3B461E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4942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BAC5BC-6664-4D68-834B-B7A783E3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58A098-CEF0-4AA3-8BA6-C3B6F3876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AB1F3B-D664-407F-A5D3-AAB6CAEC9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D390E0D-036F-49FC-8C91-FDA3A130E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028ADD-95B6-4798-9A88-D33B970DB7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909748D-0290-456B-BE53-1A5043AD9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875560-64F8-4075-8E29-719F49F7D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7ED6A0-E87A-45C6-BB95-57F57B6E1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2339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F5237-BF86-4CD0-8EEA-38E22F02C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329CE0-7C0C-4AED-944E-714B237A0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D776D0-6C9A-4EEA-8788-2A0564E8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753B05A-2502-45BC-8F3C-0BEE87E7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9309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D7023F5-FFDA-422F-8BC7-9B7B055A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327325-704E-4651-B3A1-DBDD81C0E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DF75E8-19EC-43EB-A56C-647C0CCF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2070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16B54-BE7F-4121-BD85-38DA1A8B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76A3D8-2B39-4D63-865E-8777B92AC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D6D640-B20E-4B53-AD5F-C8D7789DA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C7C182-43C0-4346-BE98-C206B9485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00A42C-DC7C-4FF4-A013-ED74E58F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EB62D0-5225-4F50-AADB-895A8D936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84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6C0913-6651-45C6-B1F4-ED3EAB5E9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FAEFA61-4DA5-4D63-8F31-C2E6154AE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4F694E-71E2-4F4A-87E8-39816AE5B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FE8C6F-14A0-4184-8F60-2AAAFF38C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2F9570-12BF-4953-9886-09F5ECAE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095713-7751-46FF-AECB-1704C437F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546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7B6708-06E1-4D1B-BE9F-87B3C4F8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212532-8939-486D-B2C2-3348AEBE5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40223A-5AA9-4EA6-A7F3-DA49A948FE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34D2B3-8104-4AA0-B6E6-F21C3D0CE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4C85DD-558F-4199-8802-0E5D33FD7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208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44JYld-2Slw" TargetMode="External"/><Relationship Id="rId3" Type="http://schemas.openxmlformats.org/officeDocument/2006/relationships/slideLayout" Target="../slideLayouts/slideLayout5.xml"/><Relationship Id="rId7" Type="http://schemas.openxmlformats.org/officeDocument/2006/relationships/hyperlink" Target="http://www.canalisb.cl/" TargetMode="External"/><Relationship Id="rId12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hyperlink" Target="https://catequesisjaen.es/manualidades-cuaresma-semana-santa/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aprendiendoconjulia.com/2013/03/colorea-el-via-crucis/" TargetMode="Externa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37843-17B5-4B26-BC2D-C5A5F1314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193" y="1657180"/>
            <a:ext cx="6719668" cy="2387600"/>
          </a:xfrm>
        </p:spPr>
        <p:txBody>
          <a:bodyPr>
            <a:normAutofit fontScale="90000"/>
          </a:bodyPr>
          <a:lstStyle/>
          <a:p>
            <a:r>
              <a:rPr lang="es-CL" sz="7200" dirty="0">
                <a:latin typeface="Berlin Sans FB Demi" panose="020E0802020502020306" pitchFamily="34" charset="0"/>
              </a:rPr>
              <a:t>VIVAMOS CON JESÚS, SEMANA SANTA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24B70-4192-4EF8-9D0C-A3CC40274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62" y="5624269"/>
            <a:ext cx="6836899" cy="1655762"/>
          </a:xfrm>
        </p:spPr>
        <p:txBody>
          <a:bodyPr>
            <a:normAutofit/>
          </a:bodyPr>
          <a:lstStyle/>
          <a:p>
            <a:r>
              <a:rPr lang="es-CL" sz="2800" b="1" dirty="0"/>
              <a:t>OBISPADO DE SAN BERNARDO</a:t>
            </a:r>
          </a:p>
          <a:p>
            <a:r>
              <a:rPr lang="es-CL" sz="2800" b="1" dirty="0"/>
              <a:t>VICARÍA PARA LA EDUCACIÓN - ISCR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CB5DCE-A2C7-4709-8951-372F6CC23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491" y="4065209"/>
            <a:ext cx="1293331" cy="130184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8AEC42C-2E44-4308-B1D5-C1E9937784AF}"/>
              </a:ext>
            </a:extLst>
          </p:cNvPr>
          <p:cNvSpPr/>
          <p:nvPr/>
        </p:nvSpPr>
        <p:spPr>
          <a:xfrm>
            <a:off x="99708" y="106958"/>
            <a:ext cx="978935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N°3 - Pasión y Muerte de Jesús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90E170E-3942-4822-9B28-803C9BC24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8764" y="806314"/>
            <a:ext cx="5264502" cy="5971825"/>
          </a:xfrm>
          <a:prstGeom prst="rect">
            <a:avLst/>
          </a:prstGeom>
        </p:spPr>
      </p:pic>
      <p:pic>
        <p:nvPicPr>
          <p:cNvPr id="7" name="09-En-la-cruz">
            <a:hlinkClick r:id="" action="ppaction://media"/>
            <a:extLst>
              <a:ext uri="{FF2B5EF4-FFF2-40B4-BE49-F238E27FC236}">
                <a16:creationId xmlns:a16="http://schemas.microsoft.com/office/drawing/2014/main" id="{0BC9812A-8D5C-434C-8BD9-652FE047C3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83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EFD82-6A4F-498D-B523-F0778616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348"/>
            <a:ext cx="11005210" cy="1325563"/>
          </a:xfrm>
        </p:spPr>
        <p:txBody>
          <a:bodyPr/>
          <a:lstStyle/>
          <a:p>
            <a:r>
              <a:rPr lang="es-CL" b="1" dirty="0">
                <a:latin typeface="Berlin Sans FB" panose="020E0602020502020306" pitchFamily="34" charset="0"/>
              </a:rPr>
              <a:t>3. Pasión y muerte de Jesús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73C3B1F2-C638-4110-B3F1-FEF6A188E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37911"/>
            <a:ext cx="6713156" cy="823912"/>
          </a:xfrm>
          <a:noFill/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s-CL" sz="4000" b="0" dirty="0">
                <a:latin typeface="Berlin Sans FB" panose="020E0602020502020306" pitchFamily="34" charset="0"/>
              </a:rPr>
              <a:t>	¿Qué conmemoramos?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E67F9778-BFCB-42D8-B94E-C8751C218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6713156" cy="347369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s-MX" dirty="0"/>
              <a:t>El día viernes recordamos el momento en el que Jesús sufrió y murió en la cruz por nuestros pecados. Los hombres no le quitaron la vida a Jesús, Él escogió darla por nosotros.</a:t>
            </a:r>
          </a:p>
          <a:p>
            <a:r>
              <a:rPr lang="es-MX" dirty="0"/>
              <a:t>Jesús fue apresado, juzgado injustamente y condenado a morir en una cruz entre dos ladrones.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2362AB-ED1D-40E6-85FB-8F7027FE3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852" y="1345970"/>
            <a:ext cx="3340960" cy="463279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E3AB2AD-13CD-401B-8995-568949001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70" y="1158504"/>
            <a:ext cx="1213209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90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73C3B1F2-C638-4110-B3F1-FEF6A188E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0129" y="1224085"/>
            <a:ext cx="6035039" cy="872671"/>
          </a:xfrm>
          <a:noFill/>
          <a:ln w="5715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s-CL" sz="3600" b="0" dirty="0">
                <a:latin typeface="Berlin Sans FB" panose="020E0602020502020306" pitchFamily="34" charset="0"/>
              </a:rPr>
              <a:t>¿Cómo lo celebra habitualmente la Iglesia?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E67F9778-BFCB-42D8-B94E-C8751C218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0186" y="2345314"/>
            <a:ext cx="6904982" cy="398780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s-MX" dirty="0"/>
              <a:t>Este es el único día del año en que no se celebra la Eucaristía, es decir no hay misa ni consagración del pan y el vino.(Aunque en la liturgia se reparten las hostias reservadas desde el día anterior).</a:t>
            </a:r>
          </a:p>
          <a:p>
            <a:r>
              <a:rPr lang="es-MX" dirty="0"/>
              <a:t>Los fieles se reúnen en torno a:</a:t>
            </a:r>
          </a:p>
          <a:p>
            <a:pPr>
              <a:buFontTx/>
              <a:buChar char="-"/>
            </a:pPr>
            <a:r>
              <a:rPr lang="es-MX" dirty="0"/>
              <a:t>la liturgia de la Palabra.</a:t>
            </a:r>
          </a:p>
          <a:p>
            <a:pPr>
              <a:buFontTx/>
              <a:buChar char="-"/>
            </a:pPr>
            <a:r>
              <a:rPr lang="es-MX" dirty="0"/>
              <a:t>la Adoración de la Cruz.</a:t>
            </a:r>
          </a:p>
          <a:p>
            <a:pPr>
              <a:buFontTx/>
              <a:buChar char="-"/>
            </a:pPr>
            <a:r>
              <a:rPr lang="es-MX" dirty="0"/>
              <a:t>El Vía Crucis o camino de la cruz.</a:t>
            </a:r>
            <a:endParaRPr lang="es-CL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5106924-3FDD-44D0-94E9-6C07A4C5D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60" r="13834" b="7671"/>
          <a:stretch/>
        </p:blipFill>
        <p:spPr>
          <a:xfrm>
            <a:off x="4560186" y="1226066"/>
            <a:ext cx="724110" cy="81461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8FE15AF4-796B-4F56-AF3A-101A18135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348"/>
            <a:ext cx="11005210" cy="1325563"/>
          </a:xfrm>
        </p:spPr>
        <p:txBody>
          <a:bodyPr/>
          <a:lstStyle/>
          <a:p>
            <a:r>
              <a:rPr lang="es-CL" b="1" dirty="0">
                <a:latin typeface="Berlin Sans FB" panose="020E0602020502020306" pitchFamily="34" charset="0"/>
              </a:rPr>
              <a:t>3. Pasión y muerte de Jesús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146443-D61C-4127-986C-9901DC901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58285">
            <a:off x="1421265" y="1719015"/>
            <a:ext cx="2897123" cy="434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77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8">
            <a:extLst>
              <a:ext uri="{FF2B5EF4-FFF2-40B4-BE49-F238E27FC236}">
                <a16:creationId xmlns:a16="http://schemas.microsoft.com/office/drawing/2014/main" id="{2EA16BF1-1C93-4E5A-B813-1075AB8A7A25}"/>
              </a:ext>
            </a:extLst>
          </p:cNvPr>
          <p:cNvSpPr txBox="1">
            <a:spLocks/>
          </p:cNvSpPr>
          <p:nvPr/>
        </p:nvSpPr>
        <p:spPr>
          <a:xfrm rot="555209">
            <a:off x="7922919" y="332372"/>
            <a:ext cx="4215479" cy="100781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3600" b="0" dirty="0">
                <a:latin typeface="Berlin Sans FB" panose="020E0602020502020306" pitchFamily="34" charset="0"/>
              </a:rPr>
              <a:t>ACTIVIDADES EN CUARENTENA</a:t>
            </a:r>
          </a:p>
        </p:txBody>
      </p:sp>
      <p:sp>
        <p:nvSpPr>
          <p:cNvPr id="7" name="Marcador de contenido 9">
            <a:extLst>
              <a:ext uri="{FF2B5EF4-FFF2-40B4-BE49-F238E27FC236}">
                <a16:creationId xmlns:a16="http://schemas.microsoft.com/office/drawing/2014/main" id="{E4AC0B14-99AE-4202-B363-2C392B96F647}"/>
              </a:ext>
            </a:extLst>
          </p:cNvPr>
          <p:cNvSpPr txBox="1">
            <a:spLocks/>
          </p:cNvSpPr>
          <p:nvPr/>
        </p:nvSpPr>
        <p:spPr>
          <a:xfrm>
            <a:off x="6852802" y="2114431"/>
            <a:ext cx="4934857" cy="43797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400" b="1" dirty="0"/>
              <a:t>Hoy lo más importante es acompañar a Jesús con tu oración:</a:t>
            </a:r>
          </a:p>
          <a:p>
            <a:pPr>
              <a:buFontTx/>
              <a:buChar char="-"/>
            </a:pPr>
            <a:r>
              <a:rPr lang="es-CL" sz="2400" b="1" dirty="0"/>
              <a:t>Puedes pensar en Él con algunas actividades para descargar:</a:t>
            </a:r>
            <a:r>
              <a:rPr lang="es-CL" sz="2400" dirty="0"/>
              <a:t> </a:t>
            </a:r>
          </a:p>
          <a:p>
            <a:pPr>
              <a:buFontTx/>
              <a:buChar char="-"/>
            </a:pPr>
            <a:r>
              <a:rPr lang="es-CL" sz="2000" dirty="0">
                <a:hlinkClick r:id="rId4"/>
              </a:rPr>
              <a:t>https://aprendiendoconjulia.com/2013/03/colorea-el-via-crucis/</a:t>
            </a:r>
            <a:endParaRPr lang="es-CL" sz="2000" dirty="0"/>
          </a:p>
          <a:p>
            <a:pPr>
              <a:buFontTx/>
              <a:buChar char="-"/>
            </a:pPr>
            <a:r>
              <a:rPr lang="es-CL" sz="2000" dirty="0">
                <a:hlinkClick r:id="rId5"/>
              </a:rPr>
              <a:t>https://catequesisjaen.es/manualidades-cuaresma-semana-santa/</a:t>
            </a:r>
            <a:endParaRPr lang="es-CL" sz="2000" dirty="0"/>
          </a:p>
          <a:p>
            <a:pPr>
              <a:buFontTx/>
              <a:buChar char="-"/>
            </a:pPr>
            <a:r>
              <a:rPr lang="es-CL" sz="2400" b="1" dirty="0"/>
              <a:t>Y realizarlas mientras escuchas y rezas con una canción:</a:t>
            </a:r>
            <a:endParaRPr lang="es-CL" sz="2400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D67ED7D-8D43-405D-BB27-B2C543AFAC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019" r="5418" b="4714"/>
          <a:stretch/>
        </p:blipFill>
        <p:spPr>
          <a:xfrm>
            <a:off x="10968470" y="970671"/>
            <a:ext cx="1128638" cy="101749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965BD42-2AE5-4561-BB95-29E4D6F2E4A5}"/>
              </a:ext>
            </a:extLst>
          </p:cNvPr>
          <p:cNvSpPr txBox="1"/>
          <p:nvPr/>
        </p:nvSpPr>
        <p:spPr>
          <a:xfrm>
            <a:off x="727246" y="5276600"/>
            <a:ext cx="5561011" cy="1200329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b="1" dirty="0"/>
              <a:t>Acompañar la oración del Vía Crucis por televisión. Te dejamos el link del         canal:  </a:t>
            </a:r>
            <a:r>
              <a:rPr lang="es-CL" sz="2000" dirty="0">
                <a:hlinkClick r:id="rId7"/>
              </a:rPr>
              <a:t>http://www.canalisb.cl/</a:t>
            </a:r>
            <a:endParaRPr lang="es-CL" sz="20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0AB2597-46D9-432F-AE74-715182A4F963}"/>
              </a:ext>
            </a:extLst>
          </p:cNvPr>
          <p:cNvSpPr txBox="1"/>
          <p:nvPr/>
        </p:nvSpPr>
        <p:spPr>
          <a:xfrm>
            <a:off x="717828" y="3906133"/>
            <a:ext cx="5570430" cy="1138773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b="1" dirty="0"/>
              <a:t>Conocer las estaciones del Vía Crucis con ayuda de un video en este link: </a:t>
            </a:r>
            <a:r>
              <a:rPr lang="es-CL" sz="2000" dirty="0">
                <a:hlinkClick r:id="rId8"/>
              </a:rPr>
              <a:t>https://www.youtube.com/watch?v=44JYld-2Slw</a:t>
            </a:r>
            <a:endParaRPr lang="es-CL" sz="20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4FB3F7F-395A-46A7-937F-B14BA7A357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7069" y="5845986"/>
            <a:ext cx="920367" cy="512869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90A6FDE-D3C3-4853-BA62-189B99E5335D}"/>
              </a:ext>
            </a:extLst>
          </p:cNvPr>
          <p:cNvSpPr txBox="1"/>
          <p:nvPr/>
        </p:nvSpPr>
        <p:spPr>
          <a:xfrm>
            <a:off x="695114" y="1109461"/>
            <a:ext cx="5593144" cy="1569660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b="1" dirty="0"/>
              <a:t>En casa hacer oración solos y/o en familia, dando gracias a Jesús por su amor y rezando por los que sufren    especialmente en esta pandemia.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56F55A1-B44B-4DA7-8387-35363BE304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3714" y="1470678"/>
            <a:ext cx="920366" cy="128750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7FD136-3C85-4B3C-AD57-D9F1B013AFB4}"/>
              </a:ext>
            </a:extLst>
          </p:cNvPr>
          <p:cNvSpPr txBox="1"/>
          <p:nvPr/>
        </p:nvSpPr>
        <p:spPr>
          <a:xfrm>
            <a:off x="695114" y="2824236"/>
            <a:ext cx="5593144" cy="830997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b="1" dirty="0"/>
              <a:t>Hacer sacrificios de amor por los demás como ayudar, no pelear, etc.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3981383D-37CC-48A8-AA1A-44301DA55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7" y="-199087"/>
            <a:ext cx="11005210" cy="1325563"/>
          </a:xfrm>
        </p:spPr>
        <p:txBody>
          <a:bodyPr/>
          <a:lstStyle/>
          <a:p>
            <a:r>
              <a:rPr lang="es-CL" b="1" dirty="0">
                <a:latin typeface="Berlin Sans FB" panose="020E0602020502020306" pitchFamily="34" charset="0"/>
              </a:rPr>
              <a:t>3. Pasión y muerte de Jesús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EF82723-A97F-46F3-A927-0375C8A9B7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158692">
            <a:off x="10958840" y="3720472"/>
            <a:ext cx="851447" cy="116769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0" name="09-En-la-cruz">
            <a:hlinkClick r:id="" action="ppaction://media"/>
            <a:extLst>
              <a:ext uri="{FF2B5EF4-FFF2-40B4-BE49-F238E27FC236}">
                <a16:creationId xmlns:a16="http://schemas.microsoft.com/office/drawing/2014/main" id="{4515D077-56A5-4F39-9687-D5E4430812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780561" y="5552667"/>
            <a:ext cx="806188" cy="80618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12602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4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5F791C06-EF58-4A21-90DD-B135E7AFF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650" y="3428999"/>
            <a:ext cx="5980143" cy="2591019"/>
          </a:xfrm>
          <a:solidFill>
            <a:schemeClr val="bg1"/>
          </a:solidFill>
          <a:ln w="50800" cmpd="dbl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s-CL" sz="4000" b="1" dirty="0"/>
              <a:t>A continuación debes buscar el archivo N°4, llamado RESURRECCIÓN DE JESÚS…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4E85E0A-F260-48D2-BC83-FD7B3A6B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058" y="438010"/>
            <a:ext cx="6625883" cy="1521876"/>
          </a:xfrm>
        </p:spPr>
        <p:txBody>
          <a:bodyPr>
            <a:normAutofit fontScale="90000"/>
          </a:bodyPr>
          <a:lstStyle/>
          <a:p>
            <a:r>
              <a:rPr lang="es-CL" sz="3600" b="1" dirty="0">
                <a:latin typeface="+mn-lt"/>
              </a:rPr>
              <a:t>OBISPADO DE SAN BERNARDO</a:t>
            </a:r>
            <a:br>
              <a:rPr lang="es-CL" sz="3600" b="1" dirty="0">
                <a:latin typeface="+mn-lt"/>
              </a:rPr>
            </a:br>
            <a:r>
              <a:rPr lang="es-CL" sz="3600" b="1" dirty="0">
                <a:latin typeface="+mn-lt"/>
              </a:rPr>
              <a:t>VICARÍA PARA LA EDUCACIÓN - ISCR</a:t>
            </a:r>
            <a:br>
              <a:rPr lang="es-CL" b="1" dirty="0"/>
            </a:br>
            <a:endParaRPr lang="es-CL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C9131EC-2F18-45C9-B2F4-C49CB889C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45" y="265793"/>
            <a:ext cx="1672266" cy="16877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1143726-3A8D-4B77-A551-227659777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641" y="2041499"/>
            <a:ext cx="3336934" cy="39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28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359</Words>
  <Application>Microsoft Office PowerPoint</Application>
  <PresentationFormat>Panorámica</PresentationFormat>
  <Paragraphs>28</Paragraphs>
  <Slides>5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Berlin Sans FB</vt:lpstr>
      <vt:lpstr>Berlin Sans FB Demi</vt:lpstr>
      <vt:lpstr>Calibri</vt:lpstr>
      <vt:lpstr>Calibri Light</vt:lpstr>
      <vt:lpstr>Tema de Office</vt:lpstr>
      <vt:lpstr>VIVAMOS CON JESÚS, SEMANA SANTA</vt:lpstr>
      <vt:lpstr>3. Pasión y muerte de Jesús</vt:lpstr>
      <vt:lpstr>3. Pasión y muerte de Jesús</vt:lpstr>
      <vt:lpstr>3. Pasión y muerte de Jesús</vt:lpstr>
      <vt:lpstr>OBISPADO DE SAN BERNARDO VICARÍA PARA LA EDUCACIÓN - ISCR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Pedagogía</dc:creator>
  <cp:lastModifiedBy>Pedagogía</cp:lastModifiedBy>
  <cp:revision>66</cp:revision>
  <dcterms:created xsi:type="dcterms:W3CDTF">2020-03-30T02:30:15Z</dcterms:created>
  <dcterms:modified xsi:type="dcterms:W3CDTF">2020-04-01T17:19:20Z</dcterms:modified>
</cp:coreProperties>
</file>