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7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EFC4C-7732-42F2-A6D2-E58369BF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9BE13F-E561-494E-9364-9B38CC16E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83692A-9D9C-4D20-A214-69659124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B877EA-88D8-4B4B-BC1B-5FED5B12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F2BFF-9632-4B82-AE9E-6DF570E1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686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B80C5-A0D7-43FD-80F5-1FFC4D7F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2E6F85-72C2-4C22-9BDB-441D526A4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8F3A67-9071-4196-851A-3DB0DA23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E4AE31-A9F0-4231-B9A6-F8E5986A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2E3A1-8EDE-40BB-AA8C-49EE9F47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174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FA5CAA-CC8C-4D3E-86F4-38B6E846C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DEC09-6D5D-403A-984B-89263F262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630E9B-6B2F-4DF9-AACC-D93F5379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CC00A9-15C0-429E-846E-9C6A786E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AE0BD4-77F6-42EA-86E2-314AF45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262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684BD-9E1C-4296-9D9F-F6213F8F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09320D-3370-497F-AC16-4D4FE299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41789-DBF1-4D4C-A02C-4A140D0A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C46CC-6F31-4CC2-8B08-91A2B650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DCFB1-4666-4036-8908-B6085EBD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844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5C3E8-9F64-4299-B063-20289906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40C40E-F3B2-4A6B-8F9D-C81003C19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1869F-7205-4611-A8FB-47E4EEF5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691D0-4D62-4410-853D-A126B8A1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75220-B9B1-4624-8D02-4E11E92D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561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2AF96-8DD7-4C3F-87B5-6C88E33C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CAC268-0785-4FF9-8EC0-3890C38E3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2CCDC0-3213-412F-A8EC-14A0ED7F9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AE7E4C-B267-43B5-B11D-E9490E1D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9A736B-9C29-4BE9-B30C-FF9138D5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C29177-6AC8-4942-B5E6-0CF3B461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94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AC5BC-6664-4D68-834B-B7A783E3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58A098-CEF0-4AA3-8BA6-C3B6F387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AB1F3B-D664-407F-A5D3-AAB6CAEC9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390E0D-036F-49FC-8C91-FDA3A130E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028ADD-95B6-4798-9A88-D33B970DB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09748D-0290-456B-BE53-1A5043AD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875560-64F8-4075-8E29-719F49F7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7ED6A0-E87A-45C6-BB95-57F57B6E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33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F5237-BF86-4CD0-8EEA-38E22F02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329CE0-7C0C-4AED-944E-714B237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D776D0-6C9A-4EEA-8788-2A0564E8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53B05A-2502-45BC-8F3C-0BEE87E7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930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7023F5-FFDA-422F-8BC7-9B7B055A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327325-704E-4651-B3A1-DBDD81C0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DF75E8-19EC-43EB-A56C-647C0CCF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07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16B54-BE7F-4121-BD85-38DA1A8B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76A3D8-2B39-4D63-865E-8777B92A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6D640-B20E-4B53-AD5F-C8D7789DA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C7C182-43C0-4346-BE98-C206B948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00A42C-DC7C-4FF4-A013-ED74E58F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EB62D0-5225-4F50-AADB-895A8D93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C0913-6651-45C6-B1F4-ED3EAB5E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AEFA61-4DA5-4D63-8F31-C2E6154AE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4F694E-71E2-4F4A-87E8-39816AE5B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E8C6F-14A0-4184-8F60-2AAAFF38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2F9570-12BF-4953-9886-09F5ECAE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095713-7751-46FF-AECB-1704C437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54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7B6708-06E1-4D1B-BE9F-87B3C4F8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212532-8939-486D-B2C2-3348AEBE5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40223A-5AA9-4EA6-A7F3-DA49A948F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34D2B3-8104-4AA0-B6E6-F21C3D0CE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C85DD-558F-4199-8802-0E5D33FD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20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-Siq4Q93e14" TargetMode="External"/><Relationship Id="rId3" Type="http://schemas.openxmlformats.org/officeDocument/2006/relationships/hyperlink" Target="https://hayninos.blogspot.com/2019/02/manualidades-dinamica-de-la-ultima-cena.html" TargetMode="External"/><Relationship Id="rId7" Type="http://schemas.openxmlformats.org/officeDocument/2006/relationships/hyperlink" Target="http://www.canalisb.cl/" TargetMode="External"/><Relationship Id="rId2" Type="http://schemas.openxmlformats.org/officeDocument/2006/relationships/hyperlink" Target="https://www.pinterest.cl/pin/522769469245054350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hyperlink" Target="https://www.jigsawplanet.com/?rc=play&amp;pid=03e169affce8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37843-17B5-4B26-BC2D-C5A5F1314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36" y="1807455"/>
            <a:ext cx="6621194" cy="2387600"/>
          </a:xfrm>
        </p:spPr>
        <p:txBody>
          <a:bodyPr>
            <a:normAutofit fontScale="90000"/>
          </a:bodyPr>
          <a:lstStyle/>
          <a:p>
            <a:r>
              <a:rPr lang="es-CL" sz="7200" dirty="0">
                <a:latin typeface="Berlin Sans FB Demi" panose="020E0802020502020306" pitchFamily="34" charset="0"/>
              </a:rPr>
              <a:t>VIVAMOS CON JESÚS, SEMANA SANTA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24B70-4192-4EF8-9D0C-A3CC40274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317" y="5760478"/>
            <a:ext cx="6217491" cy="1485924"/>
          </a:xfrm>
        </p:spPr>
        <p:txBody>
          <a:bodyPr>
            <a:normAutofit/>
          </a:bodyPr>
          <a:lstStyle/>
          <a:p>
            <a:r>
              <a:rPr lang="es-CL" sz="2800" b="1" dirty="0"/>
              <a:t>OBISPADO DE SAN BERNARDO</a:t>
            </a:r>
          </a:p>
          <a:p>
            <a:r>
              <a:rPr lang="es-CL" sz="2800" b="1" dirty="0"/>
              <a:t>VICARÍA PARA LA EDUCACIÓN - ISCR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CB5DCE-A2C7-4709-8951-372F6CC2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061" y="4195055"/>
            <a:ext cx="1408942" cy="141821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0E7A5FE-BCEB-4012-9C0F-10FD22F4424E}"/>
              </a:ext>
            </a:extLst>
          </p:cNvPr>
          <p:cNvSpPr/>
          <p:nvPr/>
        </p:nvSpPr>
        <p:spPr>
          <a:xfrm>
            <a:off x="136428" y="96014"/>
            <a:ext cx="677038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N°2 - LA ÚLTIMA CENA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7F087C-DD63-468D-A4D6-E95E082B9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858" y="365254"/>
            <a:ext cx="5524713" cy="6266997"/>
          </a:xfrm>
          <a:prstGeom prst="rect">
            <a:avLst/>
          </a:prstGeom>
        </p:spPr>
      </p:pic>
      <p:pic>
        <p:nvPicPr>
          <p:cNvPr id="7" name="06-Jesus">
            <a:hlinkClick r:id="" action="ppaction://media"/>
            <a:extLst>
              <a:ext uri="{FF2B5EF4-FFF2-40B4-BE49-F238E27FC236}">
                <a16:creationId xmlns:a16="http://schemas.microsoft.com/office/drawing/2014/main" id="{6AFA6CDE-6DCA-43E6-B592-E9D6315414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EFD82-6A4F-498D-B523-F0778616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1005210" cy="1325563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2. La Última Cena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3C3B1F2-C638-4110-B3F1-FEF6A188E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197234"/>
            <a:ext cx="11005210" cy="823912"/>
          </a:xfrm>
          <a:noFill/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CL" sz="4000" b="0" dirty="0">
                <a:latin typeface="Berlin Sans FB" panose="020E0602020502020306" pitchFamily="34" charset="0"/>
              </a:rPr>
              <a:t>	¿Qué conmemoramos o celebramos?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E67F9778-BFCB-42D8-B94E-C8751C21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305695"/>
            <a:ext cx="6419142" cy="427840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MX" dirty="0"/>
              <a:t>La Iglesia comienza el Triduo Pascual y recuerda aquella Última Cena en la cual el Señor Jesús, en la noche en que iba a ser entregado, habiendo amado hasta el extremo a los suyos que estaban en el mundo, ofreció a Dios Padre su Cuerpo y su Sangre bajo las especies del pan y del vino y los entregó a los Apóstoles, mandándoles que ellos y sus sucesores en el sacerdocio también lo ofreciesen.</a:t>
            </a:r>
            <a:endParaRPr lang="es-CL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CCD677-324B-4A71-A91C-36770E47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34" y="2305695"/>
            <a:ext cx="4065564" cy="32311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B6934B-2302-4D51-BFE9-FC77B95B731B}"/>
              </a:ext>
            </a:extLst>
          </p:cNvPr>
          <p:cNvSpPr txBox="1"/>
          <p:nvPr/>
        </p:nvSpPr>
        <p:spPr>
          <a:xfrm>
            <a:off x="7765367" y="5660766"/>
            <a:ext cx="3967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Triduo Pascual: </a:t>
            </a:r>
            <a:r>
              <a:rPr lang="es-MX" dirty="0"/>
              <a:t>Son los 3 días que  recuerdan la Pasión, Muerte y Resurrección de Jesús. 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25607C-85CA-4824-BEA0-686665EA9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039265"/>
            <a:ext cx="1212683" cy="11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3C3B1F2-C638-4110-B3F1-FEF6A188E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7920" y="1435100"/>
            <a:ext cx="5134291" cy="872671"/>
          </a:xfrm>
          <a:noFill/>
          <a:ln w="571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CL" sz="3600" b="0" dirty="0">
                <a:latin typeface="Berlin Sans FB" panose="020E0602020502020306" pitchFamily="34" charset="0"/>
              </a:rPr>
              <a:t>¿Cómo lo celebra habitualmente la Iglesia?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E67F9778-BFCB-42D8-B94E-C8751C21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890" y="2498272"/>
            <a:ext cx="5980321" cy="391480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MX" dirty="0"/>
              <a:t>Con una solemne Eucaristía, donde toda la atención debe centrarse en tres momentos fundamentales:</a:t>
            </a:r>
          </a:p>
          <a:p>
            <a:pPr>
              <a:buFontTx/>
              <a:buChar char="-"/>
            </a:pPr>
            <a:r>
              <a:rPr lang="es-MX" dirty="0"/>
              <a:t>Institución de la Eucaristía o Santa Misa.</a:t>
            </a:r>
          </a:p>
          <a:p>
            <a:pPr>
              <a:buFontTx/>
              <a:buChar char="-"/>
            </a:pPr>
            <a:r>
              <a:rPr lang="es-MX" dirty="0"/>
              <a:t>Institución del Orden sacerdotal o Sacerdocio.</a:t>
            </a:r>
          </a:p>
          <a:p>
            <a:pPr>
              <a:buFontTx/>
              <a:buChar char="-"/>
            </a:pPr>
            <a:r>
              <a:rPr lang="es-MX" dirty="0"/>
              <a:t>y el mandamiento del Señor sobre el amor al prójimo.</a:t>
            </a: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106924-3FDD-44D0-94E9-6C07A4C5D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60" r="13834" b="7671"/>
          <a:stretch/>
        </p:blipFill>
        <p:spPr>
          <a:xfrm rot="21131635">
            <a:off x="5371890" y="1435100"/>
            <a:ext cx="724110" cy="81461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638B0F53-56B8-462E-BB37-8377A708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6079"/>
            <a:ext cx="11005210" cy="1018520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2. La Última Cena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329C0C-241C-40F6-B470-27C2E4869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2129">
            <a:off x="987211" y="2789295"/>
            <a:ext cx="4162862" cy="285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2EA16BF1-1C93-4E5A-B813-1075AB8A7A25}"/>
              </a:ext>
            </a:extLst>
          </p:cNvPr>
          <p:cNvSpPr txBox="1">
            <a:spLocks/>
          </p:cNvSpPr>
          <p:nvPr/>
        </p:nvSpPr>
        <p:spPr>
          <a:xfrm>
            <a:off x="6414868" y="534986"/>
            <a:ext cx="4215479" cy="100781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600" b="0" dirty="0">
                <a:latin typeface="Berlin Sans FB" panose="020E0602020502020306" pitchFamily="34" charset="0"/>
              </a:rPr>
              <a:t>ACTIVIDADES EN CUARENTENA</a:t>
            </a:r>
          </a:p>
        </p:txBody>
      </p:sp>
      <p:sp>
        <p:nvSpPr>
          <p:cNvPr id="7" name="Marcador de contenido 9">
            <a:extLst>
              <a:ext uri="{FF2B5EF4-FFF2-40B4-BE49-F238E27FC236}">
                <a16:creationId xmlns:a16="http://schemas.microsoft.com/office/drawing/2014/main" id="{E4AC0B14-99AE-4202-B363-2C392B96F647}"/>
              </a:ext>
            </a:extLst>
          </p:cNvPr>
          <p:cNvSpPr txBox="1">
            <a:spLocks/>
          </p:cNvSpPr>
          <p:nvPr/>
        </p:nvSpPr>
        <p:spPr>
          <a:xfrm>
            <a:off x="6557779" y="1766459"/>
            <a:ext cx="4513495" cy="4285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/>
              <a:t>Realizar actividades disponibles en la red, por ejemplo:</a:t>
            </a:r>
          </a:p>
          <a:p>
            <a:pPr>
              <a:buFontTx/>
              <a:buChar char="-"/>
            </a:pPr>
            <a:r>
              <a:rPr lang="es-CL" sz="2400" b="1" dirty="0"/>
              <a:t>Para descargar:</a:t>
            </a:r>
            <a:r>
              <a:rPr lang="es-CL" sz="2400" dirty="0"/>
              <a:t> </a:t>
            </a:r>
            <a:r>
              <a:rPr lang="es-CL" sz="2400" dirty="0">
                <a:hlinkClick r:id="rId2"/>
              </a:rPr>
              <a:t>https://www.pinterest.cl/pin/522769469245054350/</a:t>
            </a:r>
            <a:endParaRPr lang="es-CL" sz="2400" dirty="0"/>
          </a:p>
          <a:p>
            <a:pPr>
              <a:buFontTx/>
              <a:buChar char="-"/>
            </a:pPr>
            <a:r>
              <a:rPr lang="es-CL" sz="2400" dirty="0">
                <a:hlinkClick r:id="rId3"/>
              </a:rPr>
              <a:t>https://hayninos.blogspot.com/2019/02/manualidades-dinamica-de-la-ultima-cena.html</a:t>
            </a:r>
            <a:endParaRPr lang="es-CL" sz="2400" dirty="0"/>
          </a:p>
          <a:p>
            <a:pPr>
              <a:buFontTx/>
              <a:buChar char="-"/>
            </a:pPr>
            <a:r>
              <a:rPr lang="es-CL" sz="2400" dirty="0"/>
              <a:t>Para jugar en línea: </a:t>
            </a:r>
            <a:r>
              <a:rPr lang="es-CL" sz="2400" dirty="0">
                <a:hlinkClick r:id="rId4"/>
              </a:rPr>
              <a:t>https://www.jigsawplanet.com/?rc=play&amp;pid=03e169affce8</a:t>
            </a:r>
            <a:endParaRPr lang="es-CL" sz="24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D67ED7D-8D43-405D-BB27-B2C543AFAC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19" r="5418" b="4714"/>
          <a:stretch/>
        </p:blipFill>
        <p:spPr>
          <a:xfrm>
            <a:off x="10630348" y="555461"/>
            <a:ext cx="1102108" cy="99357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D1E260-A507-461A-95C7-A4A2C5192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5980">
            <a:off x="10424614" y="2317901"/>
            <a:ext cx="1105979" cy="156253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E0785636-78CF-49CC-B6B9-12E03C2B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6079"/>
            <a:ext cx="11005210" cy="1018520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2. La Última Cena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65BD42-2AE5-4561-BB95-29E4D6F2E4A5}"/>
              </a:ext>
            </a:extLst>
          </p:cNvPr>
          <p:cNvSpPr txBox="1"/>
          <p:nvPr/>
        </p:nvSpPr>
        <p:spPr>
          <a:xfrm>
            <a:off x="785825" y="1542803"/>
            <a:ext cx="4800022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Ver la misa por televisión. </a:t>
            </a:r>
          </a:p>
          <a:p>
            <a:r>
              <a:rPr lang="es-CL" sz="2400" b="1" dirty="0"/>
              <a:t>Te dejamos el link del canal:  </a:t>
            </a:r>
            <a:r>
              <a:rPr lang="es-CL" sz="2400" dirty="0">
                <a:hlinkClick r:id="rId7"/>
              </a:rPr>
              <a:t>http://www.canalisb.cl/</a:t>
            </a:r>
            <a:endParaRPr lang="es-CL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0AB2597-46D9-432F-AE74-715182A4F963}"/>
              </a:ext>
            </a:extLst>
          </p:cNvPr>
          <p:cNvSpPr txBox="1"/>
          <p:nvPr/>
        </p:nvSpPr>
        <p:spPr>
          <a:xfrm>
            <a:off x="781639" y="3012470"/>
            <a:ext cx="4797812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También puedes ver la historia en este link: </a:t>
            </a:r>
            <a:r>
              <a:rPr lang="es-CL" sz="2400" dirty="0">
                <a:hlinkClick r:id="rId8"/>
              </a:rPr>
              <a:t>https://www.youtube.com/watch?v=-Siq4Q93e14</a:t>
            </a:r>
            <a:endParaRPr lang="es-CL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4FB3F7F-395A-46A7-937F-B14BA7A35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9084" y="1556261"/>
            <a:ext cx="920367" cy="51286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90A6FDE-D3C3-4853-BA62-189B99E5335D}"/>
              </a:ext>
            </a:extLst>
          </p:cNvPr>
          <p:cNvSpPr txBox="1"/>
          <p:nvPr/>
        </p:nvSpPr>
        <p:spPr>
          <a:xfrm>
            <a:off x="781639" y="4851468"/>
            <a:ext cx="4797812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Cenar en familia, destacando el momento de encuentro, el servicio y la humildad.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CC257BA-7F27-4F8C-B971-B22E5EACA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5756" y="5501485"/>
            <a:ext cx="1376699" cy="10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F791C06-EF58-4A21-90DD-B135E7AF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650" y="3428999"/>
            <a:ext cx="5980143" cy="2591019"/>
          </a:xfrm>
          <a:solidFill>
            <a:schemeClr val="bg1"/>
          </a:solidFill>
          <a:ln w="50800" cmpd="dbl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CL" sz="4000" b="1" dirty="0"/>
              <a:t>A continuación debes buscar el archivo N°3, llamado PASIÓN Y MUERTE DE JESÚS…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4E85E0A-F260-48D2-BC83-FD7B3A6B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058" y="438010"/>
            <a:ext cx="6625883" cy="1521876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latin typeface="+mn-lt"/>
              </a:rPr>
              <a:t>OBISPADO DE SAN BERNARDO</a:t>
            </a:r>
            <a:br>
              <a:rPr lang="es-CL" sz="3600" b="1" dirty="0">
                <a:latin typeface="+mn-lt"/>
              </a:rPr>
            </a:br>
            <a:r>
              <a:rPr lang="es-CL" sz="3600" b="1" dirty="0">
                <a:latin typeface="+mn-lt"/>
              </a:rPr>
              <a:t>VICARÍA PARA LA EDUCACIÓN - ISCR</a:t>
            </a:r>
            <a:br>
              <a:rPr lang="es-CL" b="1" dirty="0"/>
            </a:b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C9131EC-2F18-45C9-B2F4-C49CB889C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45" y="265793"/>
            <a:ext cx="1672266" cy="16877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5C3C8B-3836-4B35-8647-81E81BBA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557" y="1703300"/>
            <a:ext cx="3112581" cy="43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2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341</Words>
  <Application>Microsoft Office PowerPoint</Application>
  <PresentationFormat>Panorámica</PresentationFormat>
  <Paragraphs>26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Berlin Sans FB Demi</vt:lpstr>
      <vt:lpstr>Calibri</vt:lpstr>
      <vt:lpstr>Calibri Light</vt:lpstr>
      <vt:lpstr>Tema de Office</vt:lpstr>
      <vt:lpstr>VIVAMOS CON JESÚS, SEMANA SANTA</vt:lpstr>
      <vt:lpstr>2. La Última Cena</vt:lpstr>
      <vt:lpstr>2. La Última Cena</vt:lpstr>
      <vt:lpstr>2. La Última Cena</vt:lpstr>
      <vt:lpstr>OBISPADO DE SAN BERNARDO VICARÍA PARA LA EDUCACIÓN - ISCR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Pedagogía</dc:creator>
  <cp:lastModifiedBy>Pedagogía</cp:lastModifiedBy>
  <cp:revision>68</cp:revision>
  <dcterms:created xsi:type="dcterms:W3CDTF">2020-03-30T02:30:15Z</dcterms:created>
  <dcterms:modified xsi:type="dcterms:W3CDTF">2020-04-01T17:17:12Z</dcterms:modified>
</cp:coreProperties>
</file>