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0E1D8-0B78-49B2-80D6-6AF1A62B5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5D08CB-1237-4139-8004-8576DA611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93305E-0F2A-4DD4-8068-47CBE52A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B123C4-8716-4D53-8D67-6C223E34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4C9D2B-0955-4E76-BB28-6A5250BC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36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BE4CD-01D1-4A67-8986-19E10388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893C5E-79E5-46E5-B0B8-4F04959DE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36323E-1468-43B4-AB34-C1DD8D77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F0634-17B4-4449-8CC4-9573A254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9DBCF4-54DD-4E22-80EC-77DDCC9F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387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32C02B-1FD3-4B4D-B49F-FFEB4D562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388D0C-4349-4C66-9F0A-BF886C475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A916E5-31B9-4311-8B3F-82647A1D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ED3E90-9B95-4BDC-841F-DCD3DC83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8307BF-E4D4-4879-8B6C-D0BEB924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26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EB5B4-923E-4790-BC76-301E754D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05CDEE-23C9-4139-9AA5-4B51E2F7D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99ACF-06E9-4803-9471-E82436B3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B4475-63BE-43B1-B05F-4CD989B0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D5A8C0-72A6-48D2-B2A1-7EE97492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509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4E9FA-CF79-47C3-9851-23864827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28D70F-7D4E-4676-A870-289815D32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59AA84-4E6D-49EF-BB61-43FD2B8E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7EF9EB-7841-4784-BC43-FD5BA407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22E9EF-F2E8-455F-81CD-81CC641A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96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06603-1127-47F8-A8DB-DC749FB3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41B41-9367-430A-9C7D-DB8383BDA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3BDE6A-B74D-4797-AC1C-7377A5263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276D1A-5505-43B8-AAB6-1A06F4CE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39504F-C4CC-45F4-A0B2-FAE69A56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35EF4-AEAD-4EF3-9337-3AFB9B8B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088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3DA28-0AA0-4B59-901D-5EADC2F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CFA68B-7DC8-4EC6-982F-5C50617D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DEF983-CF30-4493-9581-9FA9BA723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45D9E5-EE92-467C-A553-AFE4C50B8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901D80-7467-4D6C-BCC2-B2862BED2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4E29C8-3FC2-44A9-B0C0-25ED660A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F2F428-ECF9-4178-92D7-C41AD9C4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D5D6B-FF48-4F4B-B1AA-A1F553B3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451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C76F6-37A5-4AE6-9075-61C85565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AF04D6-7D01-44ED-AF74-DA817327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F585C6-BE8F-4DCB-B1A5-C206F22A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D2E018-1262-4CBE-8A63-DE978F57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95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B18DE8-3DFB-4DFE-AD61-AE262241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DD1614-7965-45A8-84CB-FB02BFD1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23687B-4FAD-402D-B34A-36C13C95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91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8D1F8-C8B7-43EB-8B67-149D62C1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D2A99C-306E-4158-9ABF-F902C78CB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53872E-0432-47B3-B08B-881C6FA90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C1D0EE-85C5-4AF7-A7D2-0DF315AF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ADA223-E322-4225-814E-C503BF83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10A380-2F53-4E7B-B8CB-8444042B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725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EDFCA-C7D8-46E1-9F9E-4CA388CC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B38D1D-618B-4D85-A887-87060998B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0AA65F-7211-43C6-965D-DD4E77B50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565BED-CE53-493D-8C21-9AA05283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580616-39ED-4218-8A87-A40677A0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77EE5-D7CB-4339-8D1A-3A49354D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5883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A37898-0228-42DE-80B9-CE84C777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C479E2-1015-4FA0-9A45-D3493B35B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9FE996-89BB-4843-9432-F5C01A867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62FB5-CC77-491E-B1F9-52A65CF03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CA9DB-A7DF-4337-A66F-AE1550097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03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_281bpBhlL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ahistoriadetobby.files.wordpress.com/2013/03/entrada_triunfal_a_jerusalen2_jpg.png" TargetMode="External"/><Relationship Id="rId13" Type="http://schemas.microsoft.com/office/2007/relationships/hdphoto" Target="../media/hdphoto1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file:///C:\Users\Pedagog&#237;a\Desktop\MATERIAL%20SEMANA%20SANTA%20PARA%20NI&#209;OS%20DE%20CATEQUESIS\12-Santo-Santo-Santo.mp3" TargetMode="External"/><Relationship Id="rId1" Type="http://schemas.microsoft.com/office/2007/relationships/media" Target="file:///C:\Users\Pedagog&#237;a\Desktop\MATERIAL%20SEMANA%20SANTA%20PARA%20NI&#209;OS%20DE%20CATEQUESIS\12-Santo-Santo-Santo.mp3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hyperlink" Target="http://www.canalisb.cl/index.php" TargetMode="Externa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CFEEF-EAF9-4952-91B3-ADDF69D8E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58" y="2015570"/>
            <a:ext cx="7293190" cy="2339706"/>
          </a:xfrm>
        </p:spPr>
        <p:txBody>
          <a:bodyPr>
            <a:noAutofit/>
          </a:bodyPr>
          <a:lstStyle/>
          <a:p>
            <a:r>
              <a:rPr lang="es-CL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SEMANA SANTA CON JESÚS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B8062-86F8-4A3C-B48C-2A996443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1" y="620452"/>
            <a:ext cx="6546166" cy="1655762"/>
          </a:xfrm>
        </p:spPr>
        <p:txBody>
          <a:bodyPr/>
          <a:lstStyle/>
          <a:p>
            <a:r>
              <a:rPr lang="es-CL" b="1" dirty="0"/>
              <a:t>VICARÍA PARA LA EDUCACIÓN</a:t>
            </a:r>
          </a:p>
          <a:p>
            <a:r>
              <a:rPr lang="es-CL" b="1" dirty="0"/>
              <a:t>OBISPADO DE SAN BERNARDO</a:t>
            </a:r>
          </a:p>
        </p:txBody>
      </p:sp>
      <p:pic>
        <p:nvPicPr>
          <p:cNvPr id="1026" name="Picture 2" descr="Obispado de San Bernardo">
            <a:extLst>
              <a:ext uri="{FF2B5EF4-FFF2-40B4-BE49-F238E27FC236}">
                <a16:creationId xmlns:a16="http://schemas.microsoft.com/office/drawing/2014/main" id="{D98158F9-D119-4EDE-9566-0E5F7E1C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8" y="264870"/>
            <a:ext cx="1403000" cy="13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0DB913-4D40-4ADF-836F-A99DAA8E6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960">
            <a:off x="7259953" y="593732"/>
            <a:ext cx="4270864" cy="576549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 contourW="12700">
            <a:contourClr>
              <a:srgbClr val="00206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2C7F8F-184C-4C52-99AA-BE0B49E4A2C4}"/>
              </a:ext>
            </a:extLst>
          </p:cNvPr>
          <p:cNvSpPr txBox="1"/>
          <p:nvPr/>
        </p:nvSpPr>
        <p:spPr>
          <a:xfrm>
            <a:off x="1901484" y="5287370"/>
            <a:ext cx="3840479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accent6">
                    <a:lumMod val="50000"/>
                  </a:schemeClr>
                </a:solidFill>
              </a:rPr>
              <a:t>N°1 DOMINGO DE RAMOS.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29685C-7F5C-460B-8127-1CA08402E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1" y="5287370"/>
            <a:ext cx="1352843" cy="11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83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8BC6D-5A00-450F-9764-EE975CD9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latin typeface="+mn-lt"/>
              </a:rPr>
              <a:t>SEMANA SANTA CON JESÚS…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C2AEDC-2CE9-41B2-9449-D001D0D2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0837"/>
            <a:ext cx="6933030" cy="52894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s-MX" sz="3600" b="1" dirty="0"/>
              <a:t>Queridos papás y niños, en estas páginas encontrarán una recopilación de actividades, videos y materiales para preparar el corazón y vivir en familia y con Jesús esta Semana Santa…</a:t>
            </a:r>
          </a:p>
          <a:p>
            <a:pPr>
              <a:lnSpc>
                <a:spcPct val="160000"/>
              </a:lnSpc>
            </a:pPr>
            <a:r>
              <a:rPr lang="es-MX" sz="3600" b="1" dirty="0"/>
              <a:t>Cada página tiene link con íconos que nos indican si se trata de:</a:t>
            </a:r>
          </a:p>
          <a:p>
            <a:pPr marL="0" indent="0">
              <a:buNone/>
            </a:pPr>
            <a:endParaRPr lang="es-MX" b="1" dirty="0"/>
          </a:p>
          <a:p>
            <a:endParaRPr lang="es-MX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022362-FF7C-4609-BD58-3B5287E58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7" t="15385" r="11237" b="23179"/>
          <a:stretch/>
        </p:blipFill>
        <p:spPr>
          <a:xfrm>
            <a:off x="8419124" y="1707127"/>
            <a:ext cx="1231898" cy="7968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3591B2F-315C-476A-9B32-011C516D8CA8}"/>
              </a:ext>
            </a:extLst>
          </p:cNvPr>
          <p:cNvSpPr txBox="1"/>
          <p:nvPr/>
        </p:nvSpPr>
        <p:spPr>
          <a:xfrm>
            <a:off x="9622301" y="1843955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VIDEOS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63ABB7-AA89-47F9-A632-AEC272BBE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8" r="14158" b="-541"/>
          <a:stretch/>
        </p:blipFill>
        <p:spPr>
          <a:xfrm>
            <a:off x="8507534" y="2803063"/>
            <a:ext cx="1055077" cy="10329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DC8060-58D8-4967-B2C5-6497F082A71A}"/>
              </a:ext>
            </a:extLst>
          </p:cNvPr>
          <p:cNvSpPr txBox="1"/>
          <p:nvPr/>
        </p:nvSpPr>
        <p:spPr>
          <a:xfrm>
            <a:off x="9562611" y="2941365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ACTIVIDADES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0CCC0AC-3442-4936-AB69-7A9C6C4F9B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70" t="19152" r="16870" b="16203"/>
          <a:stretch/>
        </p:blipFill>
        <p:spPr>
          <a:xfrm>
            <a:off x="8507533" y="4135107"/>
            <a:ext cx="1055077" cy="102935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E46CEC8-8A16-464D-8369-41FEA03F58FD}"/>
              </a:ext>
            </a:extLst>
          </p:cNvPr>
          <p:cNvSpPr txBox="1"/>
          <p:nvPr/>
        </p:nvSpPr>
        <p:spPr>
          <a:xfrm>
            <a:off x="9562611" y="4323103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MÚSICA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BFEFCD-86C9-4672-8690-F58E6FB7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533" y="5463521"/>
            <a:ext cx="1055077" cy="10293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2ABAD6-884C-41B0-BEDD-33FF666AC90B}"/>
              </a:ext>
            </a:extLst>
          </p:cNvPr>
          <p:cNvSpPr txBox="1"/>
          <p:nvPr/>
        </p:nvSpPr>
        <p:spPr>
          <a:xfrm>
            <a:off x="9524610" y="5538768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TELEVISIÓN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EA5C82-4FC2-4A6D-B0FF-D79BC0422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4561" y="5657908"/>
            <a:ext cx="618252" cy="4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FDCA8-8BBE-416F-A4E5-133D9569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454" y="365125"/>
            <a:ext cx="8765345" cy="1325563"/>
          </a:xfrm>
        </p:spPr>
        <p:txBody>
          <a:bodyPr/>
          <a:lstStyle/>
          <a:p>
            <a:r>
              <a:rPr lang="es-CL" b="1" dirty="0">
                <a:latin typeface="+mn-lt"/>
              </a:rPr>
              <a:t>1. Entrada de Jesús en Jerusalén…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D84034-175F-4471-9F4F-7451089E0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50058" cy="4351338"/>
          </a:xfrm>
        </p:spPr>
        <p:txBody>
          <a:bodyPr>
            <a:normAutofit/>
          </a:bodyPr>
          <a:lstStyle/>
          <a:p>
            <a:r>
              <a:rPr lang="es-CL" b="1" dirty="0"/>
              <a:t>Todo comienza un Domingo…cuando Jesús, junto a sus discípulos llega a Jerusalén montado en un burrito…</a:t>
            </a:r>
          </a:p>
          <a:p>
            <a:r>
              <a:rPr lang="es-CL" b="1" dirty="0"/>
              <a:t>La gente al verlo llegar lo alaba con ramas de palma diciendo "¡Hosanna! ¡Bendito el que viene en nombre del Señor!"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DAD80B1-4A85-402A-899E-922377D33600}"/>
              </a:ext>
            </a:extLst>
          </p:cNvPr>
          <p:cNvSpPr/>
          <p:nvPr/>
        </p:nvSpPr>
        <p:spPr>
          <a:xfrm>
            <a:off x="2588454" y="5711483"/>
            <a:ext cx="8171718" cy="928468"/>
          </a:xfrm>
          <a:prstGeom prst="roundRect">
            <a:avLst/>
          </a:prstGeom>
          <a:solidFill>
            <a:srgbClr val="FFFF00"/>
          </a:solidFill>
          <a:ln w="57150"/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914402-C6E2-46CB-9F59-655CECF6B076}"/>
              </a:ext>
            </a:extLst>
          </p:cNvPr>
          <p:cNvSpPr txBox="1"/>
          <p:nvPr/>
        </p:nvSpPr>
        <p:spPr>
          <a:xfrm>
            <a:off x="2069699" y="5797135"/>
            <a:ext cx="9775298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L" sz="2400" dirty="0"/>
              <a:t>Te invitamos a conocer la historia haciendo </a:t>
            </a:r>
            <a:r>
              <a:rPr lang="es-CL" sz="2400" dirty="0" err="1"/>
              <a:t>click</a:t>
            </a:r>
            <a:r>
              <a:rPr lang="es-CL" sz="2400" dirty="0"/>
              <a:t> en el link: </a:t>
            </a:r>
            <a:r>
              <a:rPr lang="es-CL" sz="2000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https://www.youtube.com/watch?v=_281bpBhlLk</a:t>
            </a:r>
            <a:endParaRPr lang="es-CL" sz="2000" dirty="0">
              <a:solidFill>
                <a:prstClr val="black"/>
              </a:solidFill>
            </a:endParaRPr>
          </a:p>
          <a:p>
            <a:r>
              <a:rPr lang="es-CL" sz="2400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C9CC3D-83FE-458E-841B-35A5D421E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790" y="1767018"/>
            <a:ext cx="4362157" cy="33239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465B37-9901-4278-B463-DDB6BF0C16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83" r="13106"/>
          <a:stretch/>
        </p:blipFill>
        <p:spPr>
          <a:xfrm rot="21190711">
            <a:off x="1055077" y="576775"/>
            <a:ext cx="1293098" cy="10174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767AC5-11BA-42DA-8572-14CEF0353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251" y="5686684"/>
            <a:ext cx="1355203" cy="9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D91F9-5B58-432C-87EA-F57901FF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69" y="353304"/>
            <a:ext cx="10515600" cy="1325563"/>
          </a:xfrm>
        </p:spPr>
        <p:txBody>
          <a:bodyPr/>
          <a:lstStyle/>
          <a:p>
            <a:r>
              <a:rPr lang="es-CL" b="1" dirty="0">
                <a:latin typeface="+mn-lt"/>
              </a:rPr>
              <a:t>Ahora que ya sabes lo que pasó, … vamos a trabajar…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F28B7C-F62E-41C1-9528-3A8EACD3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8246" y="1837997"/>
            <a:ext cx="3601329" cy="1439775"/>
          </a:xfrm>
          <a:ln w="508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/>
              <a:t>Invita a tu familia a ver la misa por televisión el domingo a las 12:00 </a:t>
            </a:r>
            <a:r>
              <a:rPr lang="es-CL" sz="2400" b="1" dirty="0" err="1"/>
              <a:t>hrs</a:t>
            </a:r>
            <a:r>
              <a:rPr lang="es-CL" sz="2400" b="1" dirty="0"/>
              <a:t>. … </a:t>
            </a:r>
            <a:r>
              <a:rPr lang="es-CL" sz="2000" dirty="0">
                <a:hlinkClick r:id="rId4"/>
              </a:rPr>
              <a:t>www.canalisb.cl/</a:t>
            </a:r>
            <a:endParaRPr lang="es-CL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801D9F4-5DE9-4135-860B-62206B64D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82" y="1803917"/>
            <a:ext cx="913758" cy="89263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04CA23B-FDB2-44EE-8142-C611D8865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31592">
            <a:off x="6744118" y="4521880"/>
            <a:ext cx="1606802" cy="1955846"/>
          </a:xfrm>
          <a:prstGeom prst="rect">
            <a:avLst/>
          </a:prstGeom>
          <a:ln w="41275">
            <a:solidFill>
              <a:srgbClr val="FF0000"/>
            </a:solidFill>
            <a:prstDash val="dash"/>
          </a:ln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BB72607C-C00A-4FFD-A0F4-D8E8B6B6EDF1}"/>
              </a:ext>
            </a:extLst>
          </p:cNvPr>
          <p:cNvSpPr txBox="1"/>
          <p:nvPr/>
        </p:nvSpPr>
        <p:spPr>
          <a:xfrm>
            <a:off x="1793800" y="1819579"/>
            <a:ext cx="4142766" cy="23083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Con alguien de tu familia </a:t>
            </a:r>
          </a:p>
          <a:p>
            <a:r>
              <a:rPr lang="es-CL" sz="2400" b="1" dirty="0"/>
              <a:t>elabora un ramito, </a:t>
            </a:r>
          </a:p>
          <a:p>
            <a:r>
              <a:rPr lang="es-CL" sz="2400" b="1" dirty="0"/>
              <a:t>pónganlo en la puerta </a:t>
            </a:r>
          </a:p>
          <a:p>
            <a:r>
              <a:rPr lang="es-CL" sz="2400" b="1" dirty="0"/>
              <a:t>o ventana de su casa </a:t>
            </a:r>
          </a:p>
          <a:p>
            <a:r>
              <a:rPr lang="es-CL" sz="2400" b="1" dirty="0"/>
              <a:t>para anunciar al mundo </a:t>
            </a:r>
          </a:p>
          <a:p>
            <a:r>
              <a:rPr lang="es-CL" sz="2400" b="1" dirty="0"/>
              <a:t>el inicio de la Semana Santa</a:t>
            </a:r>
            <a:r>
              <a:rPr lang="es-CL" sz="2400" dirty="0"/>
              <a:t>.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981D2EE8-E3F9-49BE-AE27-5D53379194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3587" y="3684290"/>
            <a:ext cx="914479" cy="896190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038086F6-8FFA-4ECB-8869-C4D5BE47B8DF}"/>
              </a:ext>
            </a:extLst>
          </p:cNvPr>
          <p:cNvSpPr txBox="1"/>
          <p:nvPr/>
        </p:nvSpPr>
        <p:spPr>
          <a:xfrm>
            <a:off x="8314007" y="3692543"/>
            <a:ext cx="3235568" cy="28007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Descarga esta imagen de internet y arma a Jesús montado en el burrito…</a:t>
            </a:r>
          </a:p>
          <a:p>
            <a:r>
              <a:rPr lang="es-CL" sz="2000" dirty="0">
                <a:hlinkClick r:id="rId8"/>
              </a:rPr>
              <a:t>https://lahistoriadetobby.files.wordpress.com/2013/03/entrada_triunfal_a_jerusalen2_jpg.png</a:t>
            </a:r>
            <a:endParaRPr lang="es-CL" sz="2000" b="1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3CF5F6FD-FF0F-4EF4-8633-4FBF88E15E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3587" y="1876361"/>
            <a:ext cx="1054699" cy="102421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7A3D533A-ADAD-4E4E-BF84-506A4862E4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083" y="4607171"/>
            <a:ext cx="913760" cy="892632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1E2359FE-3C76-4704-8895-CCA04C088B7B}"/>
              </a:ext>
            </a:extLst>
          </p:cNvPr>
          <p:cNvSpPr txBox="1"/>
          <p:nvPr/>
        </p:nvSpPr>
        <p:spPr>
          <a:xfrm>
            <a:off x="1793801" y="4580480"/>
            <a:ext cx="4142766" cy="1508105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Mientras armas tu actividad escucha y aprende esta canción…</a:t>
            </a:r>
            <a:endParaRPr lang="es-CL" sz="2000" b="1" dirty="0"/>
          </a:p>
          <a:p>
            <a:endParaRPr lang="es-CL" sz="2000" b="1" dirty="0"/>
          </a:p>
        </p:txBody>
      </p:sp>
      <p:pic>
        <p:nvPicPr>
          <p:cNvPr id="38" name="12-Santo-Santo-Santo">
            <a:hlinkClick r:id="" action="ppaction://media"/>
            <a:extLst>
              <a:ext uri="{FF2B5EF4-FFF2-40B4-BE49-F238E27FC236}">
                <a16:creationId xmlns:a16="http://schemas.microsoft.com/office/drawing/2014/main" id="{14D929BB-35C6-4CC6-AD19-10F3F2F2D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4638570" y="5434774"/>
            <a:ext cx="609600" cy="6096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EFA6E8B1-5FCB-4874-AA3A-D96DA4F6BC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2000" contras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6484">
            <a:off x="4927093" y="1922553"/>
            <a:ext cx="1166547" cy="1631216"/>
          </a:xfrm>
          <a:prstGeom prst="rect">
            <a:avLst/>
          </a:prstGeom>
          <a:ln w="12700" cap="rnd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302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8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CFEEF-EAF9-4952-91B3-ADDF69D8E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7498" y="1843122"/>
            <a:ext cx="7293190" cy="2339706"/>
          </a:xfrm>
        </p:spPr>
        <p:txBody>
          <a:bodyPr>
            <a:noAutofit/>
          </a:bodyPr>
          <a:lstStyle/>
          <a:p>
            <a:r>
              <a:rPr lang="es-CL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SEMANA SANTA CON JESÚS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B8062-86F8-4A3C-B48C-2A996443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781" y="313035"/>
            <a:ext cx="4647027" cy="1680829"/>
          </a:xfrm>
        </p:spPr>
        <p:txBody>
          <a:bodyPr/>
          <a:lstStyle/>
          <a:p>
            <a:r>
              <a:rPr lang="es-CL" b="1" dirty="0"/>
              <a:t>VICARÍA PARA LA EDUCACIÓN</a:t>
            </a:r>
          </a:p>
          <a:p>
            <a:r>
              <a:rPr lang="es-CL" b="1" dirty="0"/>
              <a:t>OBISPADO DE SAN BERNARDO</a:t>
            </a:r>
          </a:p>
        </p:txBody>
      </p:sp>
      <p:pic>
        <p:nvPicPr>
          <p:cNvPr id="1026" name="Picture 2" descr="Obispado de San Bernardo">
            <a:extLst>
              <a:ext uri="{FF2B5EF4-FFF2-40B4-BE49-F238E27FC236}">
                <a16:creationId xmlns:a16="http://schemas.microsoft.com/office/drawing/2014/main" id="{D98158F9-D119-4EDE-9566-0E5F7E1C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7" y="132699"/>
            <a:ext cx="1403000" cy="13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2C7F8F-184C-4C52-99AA-BE0B49E4A2C4}"/>
              </a:ext>
            </a:extLst>
          </p:cNvPr>
          <p:cNvSpPr txBox="1"/>
          <p:nvPr/>
        </p:nvSpPr>
        <p:spPr>
          <a:xfrm>
            <a:off x="7290014" y="4763207"/>
            <a:ext cx="384047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FF0000"/>
                </a:solidFill>
              </a:rPr>
              <a:t>N°2  LA ÚLTIMA CENA.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11A50E-7750-49A2-8790-D87DFED11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82" t="5732" r="4358" b="50820"/>
          <a:stretch/>
        </p:blipFill>
        <p:spPr>
          <a:xfrm>
            <a:off x="5708534" y="4763207"/>
            <a:ext cx="1271118" cy="117526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A095896-B29B-4212-BB60-F0F7EE61FFCE}"/>
              </a:ext>
            </a:extLst>
          </p:cNvPr>
          <p:cNvSpPr txBox="1"/>
          <p:nvPr/>
        </p:nvSpPr>
        <p:spPr>
          <a:xfrm>
            <a:off x="1061507" y="4738140"/>
            <a:ext cx="4647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/>
              <a:t>Nos vemos en nuestro próximo capítulo</a:t>
            </a:r>
          </a:p>
        </p:txBody>
      </p:sp>
    </p:spTree>
    <p:extLst>
      <p:ext uri="{BB962C8B-B14F-4D97-AF65-F5344CB8AC3E}">
        <p14:creationId xmlns:p14="http://schemas.microsoft.com/office/powerpoint/2010/main" val="12112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291</Words>
  <Application>Microsoft Office PowerPoint</Application>
  <PresentationFormat>Panorámica</PresentationFormat>
  <Paragraphs>32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SEMANA SANTA CON JESÚS</vt:lpstr>
      <vt:lpstr>SEMANA SANTA CON JESÚS…</vt:lpstr>
      <vt:lpstr>1. Entrada de Jesús en Jerusalén…</vt:lpstr>
      <vt:lpstr>Ahora que ya sabes lo que pasó, … vamos a trabajar…</vt:lpstr>
      <vt:lpstr>SEMANA SANTA CON JESÚS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Pedagogía</dc:creator>
  <cp:lastModifiedBy>Pedagogía</cp:lastModifiedBy>
  <cp:revision>60</cp:revision>
  <dcterms:created xsi:type="dcterms:W3CDTF">2020-03-27T23:48:32Z</dcterms:created>
  <dcterms:modified xsi:type="dcterms:W3CDTF">2020-04-02T18:39:15Z</dcterms:modified>
</cp:coreProperties>
</file>