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65" r:id="rId4"/>
    <p:sldId id="268" r:id="rId5"/>
    <p:sldId id="269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28A82-6ED6-4877-A3A1-4C9183E8D906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A750A-CB4E-4A16-B242-59DA7DB3D7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395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A750A-CB4E-4A16-B242-59DA7DB3D718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5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EFC4C-7732-42F2-A6D2-E58369BF1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9BE13F-E561-494E-9364-9B38CC16E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83692A-9D9C-4D20-A214-69659124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B877EA-88D8-4B4B-BC1B-5FED5B12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CF2BFF-9632-4B82-AE9E-6DF570E1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686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B80C5-A0D7-43FD-80F5-1FFC4D7FD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2E6F85-72C2-4C22-9BDB-441D526A4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8F3A67-9071-4196-851A-3DB0DA23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E4AE31-A9F0-4231-B9A6-F8E5986A9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42E3A1-8EDE-40BB-AA8C-49EE9F47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1744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FA5CAA-CC8C-4D3E-86F4-38B6E846C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5DEC09-6D5D-403A-984B-89263F262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630E9B-6B2F-4DF9-AACC-D93F5379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CC00A9-15C0-429E-846E-9C6A786E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AE0BD4-77F6-42EA-86E2-314AF450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2628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684BD-9E1C-4296-9D9F-F6213F8F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09320D-3370-497F-AC16-4D4FE2996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41789-DBF1-4D4C-A02C-4A140D0A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1C46CC-6F31-4CC2-8B08-91A2B650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ADCFB1-4666-4036-8908-B6085EBD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844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5C3E8-9F64-4299-B063-20289906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40C40E-F3B2-4A6B-8F9D-C81003C19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61869F-7205-4611-A8FB-47E4EEF5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691D0-4D62-4410-853D-A126B8A1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575220-B9B1-4624-8D02-4E11E92D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561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2AF96-8DD7-4C3F-87B5-6C88E33C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CAC268-0785-4FF9-8EC0-3890C38E3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2CCDC0-3213-412F-A8EC-14A0ED7F9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AE7E4C-B267-43B5-B11D-E9490E1DB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9A736B-9C29-4BE9-B30C-FF9138D5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C29177-6AC8-4942-B5E6-0CF3B461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4942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AC5BC-6664-4D68-834B-B7A783E3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58A098-CEF0-4AA3-8BA6-C3B6F3876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AB1F3B-D664-407F-A5D3-AAB6CAEC9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390E0D-036F-49FC-8C91-FDA3A130E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028ADD-95B6-4798-9A88-D33B970DB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09748D-0290-456B-BE53-1A5043AD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875560-64F8-4075-8E29-719F49F7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7ED6A0-E87A-45C6-BB95-57F57B6E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2339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F5237-BF86-4CD0-8EEA-38E22F02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329CE0-7C0C-4AED-944E-714B237A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D776D0-6C9A-4EEA-8788-2A0564E8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53B05A-2502-45BC-8F3C-0BEE87E7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9309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7023F5-FFDA-422F-8BC7-9B7B055A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327325-704E-4651-B3A1-DBDD81C0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DF75E8-19EC-43EB-A56C-647C0CCF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2070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16B54-BE7F-4121-BD85-38DA1A8B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76A3D8-2B39-4D63-865E-8777B92AC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6D640-B20E-4B53-AD5F-C8D7789DA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C7C182-43C0-4346-BE98-C206B948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00A42C-DC7C-4FF4-A013-ED74E58F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EB62D0-5225-4F50-AADB-895A8D936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C0913-6651-45C6-B1F4-ED3EAB5E9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AEFA61-4DA5-4D63-8F31-C2E6154AE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4F694E-71E2-4F4A-87E8-39816AE5B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FE8C6F-14A0-4184-8F60-2AAAFF38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2F9570-12BF-4953-9886-09F5ECAE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095713-7751-46FF-AECB-1704C437F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54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7B6708-06E1-4D1B-BE9F-87B3C4F8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212532-8939-486D-B2C2-3348AEBE5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40223A-5AA9-4EA6-A7F3-DA49A948F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A991F-3223-448D-B4ED-E9C2A116A07B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34D2B3-8104-4AA0-B6E6-F21C3D0CE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4C85DD-558F-4199-8802-0E5D33FD7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EECB4-F4C9-483F-B216-5C41F65F41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208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youtube.com/watch?v=hi9pQ6tgQcI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www.canalisb.cl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www.pinterest.cl/pin/376895062541631193/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37843-17B5-4B26-BC2D-C5A5F1314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058" y="1373825"/>
            <a:ext cx="6705600" cy="2387600"/>
          </a:xfrm>
        </p:spPr>
        <p:txBody>
          <a:bodyPr>
            <a:normAutofit fontScale="90000"/>
          </a:bodyPr>
          <a:lstStyle/>
          <a:p>
            <a:r>
              <a:rPr lang="es-CL" sz="7200" dirty="0">
                <a:latin typeface="Berlin Sans FB Demi" panose="020E0802020502020306" pitchFamily="34" charset="0"/>
              </a:rPr>
              <a:t>VIVAMOS CON JESÚS, SEMANA SANTA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24B70-4192-4EF8-9D0C-A3CC40274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154" y="5606110"/>
            <a:ext cx="6105379" cy="1655762"/>
          </a:xfrm>
        </p:spPr>
        <p:txBody>
          <a:bodyPr>
            <a:normAutofit/>
          </a:bodyPr>
          <a:lstStyle/>
          <a:p>
            <a:r>
              <a:rPr lang="es-CL" sz="2800" b="1" dirty="0"/>
              <a:t>OBISPADO DE SAN BERNARDO</a:t>
            </a:r>
          </a:p>
          <a:p>
            <a:r>
              <a:rPr lang="es-CL" sz="2800" b="1" dirty="0"/>
              <a:t>VICARÍA PARA LA EDUCACIÓN - ISCR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CB5DCE-A2C7-4709-8951-372F6CC23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367" y="3843606"/>
            <a:ext cx="1464981" cy="147461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F2009F3-268A-4AED-B9F9-FE2901219AFD}"/>
              </a:ext>
            </a:extLst>
          </p:cNvPr>
          <p:cNvSpPr/>
          <p:nvPr/>
        </p:nvSpPr>
        <p:spPr>
          <a:xfrm>
            <a:off x="108269" y="67682"/>
            <a:ext cx="7923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N°1, DOMINGO DE RAMOS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F76C7D-0647-4EC6-86F3-631CB4E2B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0628" y="688547"/>
            <a:ext cx="5180096" cy="5876078"/>
          </a:xfrm>
          <a:prstGeom prst="rect">
            <a:avLst/>
          </a:prstGeom>
        </p:spPr>
      </p:pic>
      <p:pic>
        <p:nvPicPr>
          <p:cNvPr id="6" name="12-Santo-Santo-Santo">
            <a:hlinkClick r:id="" action="ppaction://media"/>
            <a:extLst>
              <a:ext uri="{FF2B5EF4-FFF2-40B4-BE49-F238E27FC236}">
                <a16:creationId xmlns:a16="http://schemas.microsoft.com/office/drawing/2014/main" id="{F8ADB245-FBE0-491A-8E95-7607DF1145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83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EFD82-6A4F-498D-B523-F0778616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1005210" cy="1130749"/>
          </a:xfrm>
        </p:spPr>
        <p:txBody>
          <a:bodyPr/>
          <a:lstStyle/>
          <a:p>
            <a:r>
              <a:rPr lang="es-CL" b="1" dirty="0">
                <a:latin typeface="Berlin Sans FB" panose="020E0602020502020306" pitchFamily="34" charset="0"/>
              </a:rPr>
              <a:t>1. Domingo de Ramos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3C3B1F2-C638-4110-B3F1-FEF6A188E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2026" y="1690688"/>
            <a:ext cx="6270288" cy="823912"/>
          </a:xfrm>
          <a:noFill/>
          <a:ln w="57150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s-CL" sz="4000" b="0" dirty="0">
                <a:latin typeface="Berlin Sans FB" panose="020E0602020502020306" pitchFamily="34" charset="0"/>
              </a:rPr>
              <a:t>	¿Qué conmemoramos o 	celebramos?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E67F9778-BFCB-42D8-B94E-C8751C218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0422"/>
            <a:ext cx="6489480" cy="363245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CL" sz="3200" dirty="0"/>
              <a:t>La entrada triunfal de Jesús en Jerusalén. Jesús entra a la ciudad montado en un burrito. (Nos enseña la humildad).</a:t>
            </a:r>
          </a:p>
          <a:p>
            <a:r>
              <a:rPr lang="es-CL" sz="3200" dirty="0"/>
              <a:t>La gente lo alaba con ramas de palma  diciendo ¡Hosanna, Bendito el que viene en nombre del Señor!.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CBA5AFF-9742-4D2E-BA25-C4D8F98C5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690688"/>
            <a:ext cx="2886209" cy="408865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D10D719-7BC6-4C9F-80CB-A86BD263F8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92" t="11519" r="10775" b="12558"/>
          <a:stretch/>
        </p:blipFill>
        <p:spPr>
          <a:xfrm rot="21117610">
            <a:off x="1138249" y="1699660"/>
            <a:ext cx="989876" cy="95697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9A95DEF-43B8-4DB3-9CD4-AF55B8C8D01A}"/>
              </a:ext>
            </a:extLst>
          </p:cNvPr>
          <p:cNvSpPr txBox="1"/>
          <p:nvPr/>
        </p:nvSpPr>
        <p:spPr>
          <a:xfrm>
            <a:off x="8131126" y="5753686"/>
            <a:ext cx="3404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Hosanna: Expresión de júbilo y alabanza.</a:t>
            </a:r>
          </a:p>
        </p:txBody>
      </p:sp>
    </p:spTree>
    <p:extLst>
      <p:ext uri="{BB962C8B-B14F-4D97-AF65-F5344CB8AC3E}">
        <p14:creationId xmlns:p14="http://schemas.microsoft.com/office/powerpoint/2010/main" val="3258642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3C3B1F2-C638-4110-B3F1-FEF6A188E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698673"/>
            <a:ext cx="5655848" cy="1007818"/>
          </a:xfrm>
          <a:noFill/>
          <a:ln w="571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s-CL" sz="3600" b="0" dirty="0">
                <a:latin typeface="Berlin Sans FB" panose="020E0602020502020306" pitchFamily="34" charset="0"/>
              </a:rPr>
              <a:t>¿Cómo lo celebra habitualmente la Iglesia?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E67F9778-BFCB-42D8-B94E-C8751C218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8433" y="2829155"/>
            <a:ext cx="6423415" cy="372639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CL" sz="3200" dirty="0"/>
              <a:t>Con una procesión antes de entrar a la Iglesia ese domingo.</a:t>
            </a:r>
          </a:p>
          <a:p>
            <a:r>
              <a:rPr lang="es-CL" sz="3200" dirty="0"/>
              <a:t>Las personas llevan sus ramos de palma y olivo para que los bendigan, escuchan el relato bíblico y caminan hacia el templo cantando y alabando a Jesús para luego celebrar la Santa Misa.</a:t>
            </a:r>
          </a:p>
          <a:p>
            <a:pPr marL="0" indent="0">
              <a:buNone/>
            </a:pPr>
            <a:endParaRPr lang="es-CL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106924-3FDD-44D0-94E9-6C07A4C5D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60" r="13834" b="7671"/>
          <a:stretch/>
        </p:blipFill>
        <p:spPr>
          <a:xfrm rot="21014449">
            <a:off x="5209004" y="1769786"/>
            <a:ext cx="884383" cy="99158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97CBD63-2415-4564-96C6-5DBC47DB0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6495">
            <a:off x="961562" y="2720127"/>
            <a:ext cx="4103595" cy="2823674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E26BB77-4A01-4103-97CD-A04F1B50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4" y="421288"/>
            <a:ext cx="11005210" cy="1325563"/>
          </a:xfrm>
        </p:spPr>
        <p:txBody>
          <a:bodyPr/>
          <a:lstStyle/>
          <a:p>
            <a:r>
              <a:rPr lang="es-CL" b="1" dirty="0">
                <a:latin typeface="Berlin Sans FB" panose="020E0602020502020306" pitchFamily="34" charset="0"/>
              </a:rPr>
              <a:t>1. Domingo de Ramos</a:t>
            </a:r>
          </a:p>
        </p:txBody>
      </p:sp>
    </p:spTree>
    <p:extLst>
      <p:ext uri="{BB962C8B-B14F-4D97-AF65-F5344CB8AC3E}">
        <p14:creationId xmlns:p14="http://schemas.microsoft.com/office/powerpoint/2010/main" val="4148317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9">
            <a:extLst>
              <a:ext uri="{FF2B5EF4-FFF2-40B4-BE49-F238E27FC236}">
                <a16:creationId xmlns:a16="http://schemas.microsoft.com/office/drawing/2014/main" id="{E4AC0B14-99AE-4202-B363-2C392B96F647}"/>
              </a:ext>
            </a:extLst>
          </p:cNvPr>
          <p:cNvSpPr txBox="1">
            <a:spLocks/>
          </p:cNvSpPr>
          <p:nvPr/>
        </p:nvSpPr>
        <p:spPr>
          <a:xfrm>
            <a:off x="5577002" y="3871843"/>
            <a:ext cx="3730810" cy="255370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400" dirty="0"/>
              <a:t>Hacer actividades que te ayuden a aprender más sobre este momento, mientras cantas esta canción… </a:t>
            </a:r>
          </a:p>
          <a:p>
            <a:pPr marL="0" indent="0">
              <a:buNone/>
            </a:pPr>
            <a:r>
              <a:rPr lang="es-CL" sz="2000" dirty="0">
                <a:hlinkClick r:id="rId4"/>
              </a:rPr>
              <a:t>https://www.pinterest.cl/pin/376895062541631193/</a:t>
            </a:r>
            <a:endParaRPr lang="es-CL" sz="2000" dirty="0"/>
          </a:p>
          <a:p>
            <a:pPr marL="0" indent="0">
              <a:buNone/>
            </a:pPr>
            <a:r>
              <a:rPr lang="es-CL" sz="2400" dirty="0"/>
              <a:t> </a:t>
            </a:r>
          </a:p>
          <a:p>
            <a:endParaRPr lang="es-CL" sz="320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B856943A-429B-4732-BA00-DC65FF64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902" y="196379"/>
            <a:ext cx="11005210" cy="1007818"/>
          </a:xfrm>
        </p:spPr>
        <p:txBody>
          <a:bodyPr/>
          <a:lstStyle/>
          <a:p>
            <a:r>
              <a:rPr lang="es-CL" b="1" dirty="0">
                <a:latin typeface="Berlin Sans FB" panose="020E0602020502020306" pitchFamily="34" charset="0"/>
              </a:rPr>
              <a:t>1. Domingo de Ramos</a:t>
            </a:r>
          </a:p>
        </p:txBody>
      </p:sp>
      <p:sp>
        <p:nvSpPr>
          <p:cNvPr id="19" name="Marcador de texto 8">
            <a:extLst>
              <a:ext uri="{FF2B5EF4-FFF2-40B4-BE49-F238E27FC236}">
                <a16:creationId xmlns:a16="http://schemas.microsoft.com/office/drawing/2014/main" id="{53C6740B-A565-4CED-8420-C428ED2CB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1558" y="432449"/>
            <a:ext cx="5015586" cy="1007818"/>
          </a:xfrm>
          <a:noFill/>
          <a:ln w="571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s-CL" sz="3600" b="0" dirty="0">
                <a:latin typeface="Berlin Sans FB" panose="020E0602020502020306" pitchFamily="34" charset="0"/>
              </a:rPr>
              <a:t>ACTIVIDADES EN CUARENTENA…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251F2A5-7B95-4AA8-B1C2-D1120014B840}"/>
              </a:ext>
            </a:extLst>
          </p:cNvPr>
          <p:cNvSpPr txBox="1"/>
          <p:nvPr/>
        </p:nvSpPr>
        <p:spPr>
          <a:xfrm rot="636246">
            <a:off x="6360828" y="2099226"/>
            <a:ext cx="5069437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CL" sz="2400" dirty="0"/>
              <a:t>Hacer tu ramito en casa y ponerlo en la puerta o ventana para que todos vean que estamos celebrando y recibiendo a Jesús y no se olviden de Él.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3345F7B-DA22-4B28-939D-3EE0BA079B77}"/>
              </a:ext>
            </a:extLst>
          </p:cNvPr>
          <p:cNvSpPr txBox="1"/>
          <p:nvPr/>
        </p:nvSpPr>
        <p:spPr>
          <a:xfrm rot="20231340">
            <a:off x="424350" y="4374540"/>
            <a:ext cx="4591381" cy="113877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/>
              <a:t>Ver la liturgia por televisión. </a:t>
            </a:r>
            <a:r>
              <a:rPr lang="es-CL" sz="2400" b="1" dirty="0"/>
              <a:t>Te dejamos el link del canal:  </a:t>
            </a:r>
            <a:r>
              <a:rPr lang="es-CL" sz="2000" b="1" dirty="0">
                <a:hlinkClick r:id="rId5"/>
              </a:rPr>
              <a:t>http://www.canalisb.cl/</a:t>
            </a:r>
            <a:endParaRPr lang="es-CL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C79308D-1AAB-48A3-8334-448B1B530700}"/>
              </a:ext>
            </a:extLst>
          </p:cNvPr>
          <p:cNvSpPr txBox="1"/>
          <p:nvPr/>
        </p:nvSpPr>
        <p:spPr>
          <a:xfrm rot="20847218">
            <a:off x="973953" y="1782901"/>
            <a:ext cx="4434872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/>
              <a:t>Puedes ver la historia en este link</a:t>
            </a:r>
            <a:r>
              <a:rPr lang="es-CL" sz="2000" dirty="0"/>
              <a:t>: </a:t>
            </a:r>
            <a:r>
              <a:rPr lang="es-CL" sz="2000" b="1" dirty="0">
                <a:hlinkClick r:id="rId6"/>
              </a:rPr>
              <a:t>https://www.youtube.com/watch?v=hi9pQ6tgQcI</a:t>
            </a:r>
            <a:endParaRPr lang="es-CL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AEFD1A9-90BE-46CC-8D59-B5EE6942E5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81" r="26296"/>
          <a:stretch/>
        </p:blipFill>
        <p:spPr>
          <a:xfrm rot="20833481">
            <a:off x="5726266" y="2298048"/>
            <a:ext cx="781718" cy="133826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48F28F5-A0BB-4EB3-99F7-7748C5792E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51935">
            <a:off x="9178838" y="4996885"/>
            <a:ext cx="1121263" cy="1585305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24" name="12-Santo-Santo-Santo">
            <a:hlinkClick r:id="" action="ppaction://media"/>
            <a:extLst>
              <a:ext uri="{FF2B5EF4-FFF2-40B4-BE49-F238E27FC236}">
                <a16:creationId xmlns:a16="http://schemas.microsoft.com/office/drawing/2014/main" id="{B25C1679-427B-4DAF-BD1F-1C0652B126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7860" y="4917455"/>
            <a:ext cx="650745" cy="6507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D67ED7D-8D43-405D-BB27-B2C543AFAC2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0019" r="5418" b="4714"/>
          <a:stretch/>
        </p:blipFill>
        <p:spPr>
          <a:xfrm>
            <a:off x="10859240" y="448891"/>
            <a:ext cx="1117904" cy="100781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4FB3F7F-395A-46A7-937F-B14BA7A357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160374">
            <a:off x="4040050" y="4178033"/>
            <a:ext cx="872954" cy="5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39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8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6085DB2-394B-4738-8070-47C615E69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291" y="2331720"/>
            <a:ext cx="4541509" cy="3647740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5F791C06-EF58-4A21-90DD-B135E7AFF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51" y="3657600"/>
            <a:ext cx="5028229" cy="2307102"/>
          </a:xfrm>
          <a:solidFill>
            <a:schemeClr val="bg1"/>
          </a:solidFill>
          <a:ln w="50800" cmpd="dbl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CL" sz="4000" b="1" dirty="0"/>
              <a:t>A continuación debes buscar el archivo N°2, llamado LA ÚLTIMA CENA…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4E85E0A-F260-48D2-BC83-FD7B3A6B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058" y="438010"/>
            <a:ext cx="6625883" cy="1521876"/>
          </a:xfrm>
        </p:spPr>
        <p:txBody>
          <a:bodyPr>
            <a:normAutofit fontScale="90000"/>
          </a:bodyPr>
          <a:lstStyle/>
          <a:p>
            <a:r>
              <a:rPr lang="es-CL" sz="3600" b="1" dirty="0">
                <a:latin typeface="+mn-lt"/>
              </a:rPr>
              <a:t>OBISPADO DE SAN BERNARDO</a:t>
            </a:r>
            <a:br>
              <a:rPr lang="es-CL" sz="3600" b="1" dirty="0">
                <a:latin typeface="+mn-lt"/>
              </a:rPr>
            </a:br>
            <a:r>
              <a:rPr lang="es-CL" sz="3600" b="1" dirty="0">
                <a:latin typeface="+mn-lt"/>
              </a:rPr>
              <a:t>VICARÍA PARA LA EDUCACIÓN - ISCR</a:t>
            </a:r>
            <a:br>
              <a:rPr lang="es-CL" b="1" dirty="0"/>
            </a:br>
            <a:endParaRPr lang="es-CL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C9131EC-2F18-45C9-B2F4-C49CB889C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45" y="265793"/>
            <a:ext cx="1672266" cy="16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28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288</Words>
  <Application>Microsoft Office PowerPoint</Application>
  <PresentationFormat>Panorámica</PresentationFormat>
  <Paragraphs>24</Paragraphs>
  <Slides>5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Berlin Sans FB</vt:lpstr>
      <vt:lpstr>Berlin Sans FB Demi</vt:lpstr>
      <vt:lpstr>Calibri</vt:lpstr>
      <vt:lpstr>Calibri Light</vt:lpstr>
      <vt:lpstr>Tema de Office</vt:lpstr>
      <vt:lpstr>VIVAMOS CON JESÚS, SEMANA SANTA</vt:lpstr>
      <vt:lpstr>1. Domingo de Ramos</vt:lpstr>
      <vt:lpstr>1. Domingo de Ramos</vt:lpstr>
      <vt:lpstr>1. Domingo de Ramos</vt:lpstr>
      <vt:lpstr>OBISPADO DE SAN BERNARDO VICARÍA PARA LA EDUCACIÓN - ISCR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Pedagogía</dc:creator>
  <cp:lastModifiedBy>Pedagogía</cp:lastModifiedBy>
  <cp:revision>58</cp:revision>
  <dcterms:created xsi:type="dcterms:W3CDTF">2020-03-30T02:30:15Z</dcterms:created>
  <dcterms:modified xsi:type="dcterms:W3CDTF">2020-04-01T17:14:40Z</dcterms:modified>
</cp:coreProperties>
</file>