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0E1D8-0B78-49B2-80D6-6AF1A62B5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5D08CB-1237-4139-8004-8576DA611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93305E-0F2A-4DD4-8068-47CBE52A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B123C4-8716-4D53-8D67-6C223E34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4C9D2B-0955-4E76-BB28-6A5250BC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4363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BE4CD-01D1-4A67-8986-19E10388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893C5E-79E5-46E5-B0B8-4F04959DE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36323E-1468-43B4-AB34-C1DD8D77D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1F0634-17B4-4449-8CC4-9573A254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9DBCF4-54DD-4E22-80EC-77DDCC9F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3873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32C02B-1FD3-4B4D-B49F-FFEB4D562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388D0C-4349-4C66-9F0A-BF886C475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A916E5-31B9-4311-8B3F-82647A1D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ED3E90-9B95-4BDC-841F-DCD3DC83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8307BF-E4D4-4879-8B6C-D0BEB924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9265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EB5B4-923E-4790-BC76-301E754D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05CDEE-23C9-4139-9AA5-4B51E2F7D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99ACF-06E9-4803-9471-E82436B3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0B4475-63BE-43B1-B05F-4CD989B0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D5A8C0-72A6-48D2-B2A1-7EE97492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5091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4E9FA-CF79-47C3-9851-238648274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28D70F-7D4E-4676-A870-289815D32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59AA84-4E6D-49EF-BB61-43FD2B8E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7EF9EB-7841-4784-BC43-FD5BA407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22E9EF-F2E8-455F-81CD-81CC641A2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961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06603-1127-47F8-A8DB-DC749FB3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041B41-9367-430A-9C7D-DB8383BDA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3BDE6A-B74D-4797-AC1C-7377A5263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276D1A-5505-43B8-AAB6-1A06F4CE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39504F-C4CC-45F4-A0B2-FAE69A56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B35EF4-AEAD-4EF3-9337-3AFB9B8B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088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3DA28-0AA0-4B59-901D-5EADC2F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CFA68B-7DC8-4EC6-982F-5C50617D8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DEF983-CF30-4493-9581-9FA9BA723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45D9E5-EE92-467C-A553-AFE4C50B8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901D80-7467-4D6C-BCC2-B2862BED2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4E29C8-3FC2-44A9-B0C0-25ED660A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F2F428-ECF9-4178-92D7-C41AD9C4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D5D6B-FF48-4F4B-B1AA-A1F553B3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5451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C76F6-37A5-4AE6-9075-61C85565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AF04D6-7D01-44ED-AF74-DA817327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F585C6-BE8F-4DCB-B1A5-C206F22A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D2E018-1262-4CBE-8A63-DE978F57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95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0B18DE8-3DFB-4DFE-AD61-AE262241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DD1614-7965-45A8-84CB-FB02BFD1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23687B-4FAD-402D-B34A-36C13C95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91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8D1F8-C8B7-43EB-8B67-149D62C1E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D2A99C-306E-4158-9ABF-F902C78CB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53872E-0432-47B3-B08B-881C6FA90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C1D0EE-85C5-4AF7-A7D2-0DF315AF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ADA223-E322-4225-814E-C503BF83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10A380-2F53-4E7B-B8CB-8444042B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7254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EDFCA-C7D8-46E1-9F9E-4CA388CC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B38D1D-618B-4D85-A887-87060998B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0AA65F-7211-43C6-965D-DD4E77B50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565BED-CE53-493D-8C21-9AA05283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580616-39ED-4218-8A87-A40677A0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877EE5-D7CB-4339-8D1A-3A49354D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5883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A37898-0228-42DE-80B9-CE84C777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C479E2-1015-4FA0-9A45-D3493B35B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9FE996-89BB-4843-9432-F5C01A867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62FB5-CC77-491E-B1F9-52A65CF03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CA9DB-A7DF-4337-A66F-AE1550097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103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bispadodesanbernardo.c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CFEEF-EAF9-4952-91B3-ADDF69D8E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58" y="2631796"/>
            <a:ext cx="7293190" cy="2339706"/>
          </a:xfrm>
        </p:spPr>
        <p:txBody>
          <a:bodyPr>
            <a:noAutofit/>
          </a:bodyPr>
          <a:lstStyle/>
          <a:p>
            <a:r>
              <a:rPr lang="es-CL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SEMANA SANTA CON JESÚS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4B8062-86F8-4A3C-B48C-2A996443A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1" y="620452"/>
            <a:ext cx="6546166" cy="1655762"/>
          </a:xfrm>
        </p:spPr>
        <p:txBody>
          <a:bodyPr/>
          <a:lstStyle/>
          <a:p>
            <a:r>
              <a:rPr lang="es-CL" b="1" dirty="0"/>
              <a:t>VICARÍA PARA LA EDUCACIÓN</a:t>
            </a:r>
          </a:p>
          <a:p>
            <a:r>
              <a:rPr lang="es-CL" b="1" dirty="0"/>
              <a:t>OBISPADO DE SAN BERNARDO</a:t>
            </a:r>
          </a:p>
        </p:txBody>
      </p:sp>
      <p:pic>
        <p:nvPicPr>
          <p:cNvPr id="1026" name="Picture 2" descr="Obispado de San Bernardo">
            <a:extLst>
              <a:ext uri="{FF2B5EF4-FFF2-40B4-BE49-F238E27FC236}">
                <a16:creationId xmlns:a16="http://schemas.microsoft.com/office/drawing/2014/main" id="{D98158F9-D119-4EDE-9566-0E5F7E1C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18" y="264870"/>
            <a:ext cx="1403000" cy="13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0DB913-4D40-4ADF-836F-A99DAA8E6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960">
            <a:off x="7372495" y="593732"/>
            <a:ext cx="4270864" cy="5765491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 contourW="12700">
            <a:contourClr>
              <a:srgbClr val="002060"/>
            </a:contourClr>
          </a:sp3d>
        </p:spPr>
      </p:pic>
      <p:pic>
        <p:nvPicPr>
          <p:cNvPr id="4" name="2-Dios-me-quiere-tanto-tanto">
            <a:hlinkClick r:id="" action="ppaction://media"/>
            <a:extLst>
              <a:ext uri="{FF2B5EF4-FFF2-40B4-BE49-F238E27FC236}">
                <a16:creationId xmlns:a16="http://schemas.microsoft.com/office/drawing/2014/main" id="{90ABA1CC-B25C-4EF8-AFA2-0ADBF7EF37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4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1650" y="59835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83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00">
        <p15:prstTrans prst="pageCurlDouble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8BC6D-5A00-450F-9764-EE975CD9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b="1" dirty="0">
                <a:latin typeface="+mn-lt"/>
              </a:rPr>
              <a:t>SEMANA SANTA CON JESÚS…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C2AEDC-2CE9-41B2-9449-D001D0D2A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9649"/>
            <a:ext cx="6237849" cy="49032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s-MX" sz="3500" b="1" dirty="0"/>
              <a:t>Queridos papás y niños, en estas páginas encontrarán una recopilación de actividades, videos y materiales para preparar el corazón y vivir en familia y con Jesús esta Semana Santa…</a:t>
            </a:r>
          </a:p>
          <a:p>
            <a:pPr>
              <a:lnSpc>
                <a:spcPct val="160000"/>
              </a:lnSpc>
            </a:pPr>
            <a:r>
              <a:rPr lang="es-MX" sz="3500" b="1" dirty="0"/>
              <a:t>Cada página tiene link con íconos que nos indican si se trata de:</a:t>
            </a:r>
          </a:p>
          <a:p>
            <a:pPr marL="0" indent="0">
              <a:buNone/>
            </a:pPr>
            <a:endParaRPr lang="es-MX" b="1" dirty="0"/>
          </a:p>
          <a:p>
            <a:endParaRPr lang="es-MX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147955-0EBE-4FC4-8579-A4BCBB2D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408" y="1570807"/>
            <a:ext cx="3279932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2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A27A85-BF7F-422F-81C4-CABA59986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623" y="322631"/>
            <a:ext cx="5933553" cy="1521876"/>
          </a:xfrm>
        </p:spPr>
        <p:txBody>
          <a:bodyPr>
            <a:normAutofit fontScale="90000"/>
          </a:bodyPr>
          <a:lstStyle/>
          <a:p>
            <a:r>
              <a:rPr lang="es-CL" sz="3100" b="1" dirty="0">
                <a:latin typeface="+mn-lt"/>
              </a:rPr>
              <a:t>OBISPADO DE SAN BERNARDO</a:t>
            </a:r>
            <a:br>
              <a:rPr lang="es-CL" sz="3100" b="1" dirty="0">
                <a:latin typeface="+mn-lt"/>
              </a:rPr>
            </a:br>
            <a:r>
              <a:rPr lang="es-CL" sz="3100" b="1" dirty="0">
                <a:latin typeface="+mn-lt"/>
              </a:rPr>
              <a:t>VICARÍA PARA LA EDUCACIÓN - ISCR</a:t>
            </a:r>
            <a:br>
              <a:rPr lang="es-CL" b="1" dirty="0"/>
            </a:br>
            <a:endParaRPr lang="es-CL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FB2AFA3-B3C4-44B0-A514-28B8FE4FC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309" y="4816511"/>
            <a:ext cx="5919461" cy="1284486"/>
          </a:xfrm>
          <a:solidFill>
            <a:schemeClr val="bg1"/>
          </a:solidFill>
          <a:ln w="50800" cmpd="dbl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CL" b="1" dirty="0"/>
              <a:t>Para comenzar debes descargar el       archivo N°1, llamado DOMINGO DE   	RAMOS….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09F8D7-9029-4CC9-92C0-23E89A6D519E}"/>
              </a:ext>
            </a:extLst>
          </p:cNvPr>
          <p:cNvSpPr txBox="1"/>
          <p:nvPr/>
        </p:nvSpPr>
        <p:spPr>
          <a:xfrm>
            <a:off x="626959" y="2092155"/>
            <a:ext cx="7144659" cy="2092881"/>
          </a:xfrm>
          <a:prstGeom prst="rect">
            <a:avLst/>
          </a:prstGeom>
          <a:solidFill>
            <a:schemeClr val="accent4"/>
          </a:solidFill>
          <a:ln w="88900" cmpd="thickThin">
            <a:prstDash val="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3600" b="1" dirty="0"/>
              <a:t>Busca el material en la página del Obispado de San Bernardo </a:t>
            </a:r>
            <a:r>
              <a:rPr lang="es-CL" sz="3000" b="1" dirty="0">
                <a:hlinkClick r:id="rId2"/>
              </a:rPr>
              <a:t>http://www.obispadodesanbernardo.cl/</a:t>
            </a:r>
            <a:endParaRPr lang="es-CL" sz="3000" b="1" dirty="0"/>
          </a:p>
          <a:p>
            <a:r>
              <a:rPr lang="es-CL" sz="2800" b="1" dirty="0"/>
              <a:t>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D45AEC4-2395-4FBC-BDD8-A7C8247F9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59" y="322631"/>
            <a:ext cx="1402202" cy="13961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1B9E367-2626-4AAE-B420-533F36E90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770" y="753568"/>
            <a:ext cx="4916277" cy="60442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DE42725-92F5-49F5-BF16-885B6A2A5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27879">
            <a:off x="1082005" y="5675211"/>
            <a:ext cx="923178" cy="70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30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eelOff"/>
      </p:transition>
    </mc:Choice>
    <mc:Fallback xmlns="">
      <p:transition spd="slow" advTm="20000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111</Words>
  <Application>Microsoft Office PowerPoint</Application>
  <PresentationFormat>Panorámica</PresentationFormat>
  <Paragraphs>10</Paragraphs>
  <Slides>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SEMANA SANTA CON JESÚS</vt:lpstr>
      <vt:lpstr>SEMANA SANTA CON JESÚS…</vt:lpstr>
      <vt:lpstr>OBISPADO DE SAN BERNARDO VICARÍA PARA LA EDUCACIÓN - ISCR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Pedagogía</dc:creator>
  <cp:lastModifiedBy>Pedagogía</cp:lastModifiedBy>
  <cp:revision>48</cp:revision>
  <dcterms:created xsi:type="dcterms:W3CDTF">2020-03-27T23:48:32Z</dcterms:created>
  <dcterms:modified xsi:type="dcterms:W3CDTF">2020-04-02T18:41:48Z</dcterms:modified>
</cp:coreProperties>
</file>